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88acb7035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e066a798e4595"/>
  </p:sldMasterIdLst>
  <p:sldIdLst>
    <p:sldId xmlns:r="http://schemas.openxmlformats.org/officeDocument/2006/relationships" id="256" r:id="Rbc21a52046d940eb"/>
    <p:sldId xmlns:r="http://schemas.openxmlformats.org/officeDocument/2006/relationships" id="257" r:id="R172b24fe4dc247a9"/>
    <p:sldId xmlns:r="http://schemas.openxmlformats.org/officeDocument/2006/relationships" id="258" r:id="R831457e5a5ee40ac"/>
    <p:sldId xmlns:r="http://schemas.openxmlformats.org/officeDocument/2006/relationships" id="259" r:id="Rd24892888b6b48ef"/>
    <p:sldId xmlns:r="http://schemas.openxmlformats.org/officeDocument/2006/relationships" id="260" r:id="R6e5f8c2b243b456b"/>
    <p:sldId xmlns:r="http://schemas.openxmlformats.org/officeDocument/2006/relationships" id="261" r:id="R125006ac716a4c5b"/>
    <p:sldId xmlns:r="http://schemas.openxmlformats.org/officeDocument/2006/relationships" id="262" r:id="R9555a07f5be5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e066a798e4595" /><Relationship Type="http://schemas.openxmlformats.org/officeDocument/2006/relationships/slide" Target="/ppt/slides/slide1.xml" Id="Rbc21a52046d940eb" /><Relationship Type="http://schemas.openxmlformats.org/officeDocument/2006/relationships/slide" Target="/ppt/slides/slide2.xml" Id="R172b24fe4dc247a9" /><Relationship Type="http://schemas.openxmlformats.org/officeDocument/2006/relationships/slide" Target="/ppt/slides/slide3.xml" Id="R831457e5a5ee40ac" /><Relationship Type="http://schemas.openxmlformats.org/officeDocument/2006/relationships/slide" Target="/ppt/slides/slide4.xml" Id="Rd24892888b6b48ef" /><Relationship Type="http://schemas.openxmlformats.org/officeDocument/2006/relationships/slide" Target="/ppt/slides/slide5.xml" Id="R6e5f8c2b243b456b" /><Relationship Type="http://schemas.openxmlformats.org/officeDocument/2006/relationships/slide" Target="/ppt/slides/slide6.xml" Id="R125006ac716a4c5b" /><Relationship Type="http://schemas.openxmlformats.org/officeDocument/2006/relationships/slide" Target="/ppt/slides/slide7.xml" Id="R9555a07f5be5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a3960ca84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8e6bc693943f6" /><Relationship Type="http://schemas.openxmlformats.org/officeDocument/2006/relationships/theme" Target="/ppt/slideMasters/theme/theme1.xml" Id="Rc3aef897ef0b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8e6bc6939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0cfe1103f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405a9bdc5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31125112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c8c29aa84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b633827ae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9b456bb89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0e808107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