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62d448f2ec46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d86d0a93d94a68"/>
  </p:sldMasterIdLst>
  <p:sldIdLst>
    <p:sldId xmlns:r="http://schemas.openxmlformats.org/officeDocument/2006/relationships" id="256" r:id="R64585d537fd740d9"/>
    <p:sldId xmlns:r="http://schemas.openxmlformats.org/officeDocument/2006/relationships" id="257" r:id="R4b19c1e8c55f442d"/>
    <p:sldId xmlns:r="http://schemas.openxmlformats.org/officeDocument/2006/relationships" id="258" r:id="R76df72d8d113471f"/>
    <p:sldId xmlns:r="http://schemas.openxmlformats.org/officeDocument/2006/relationships" id="259" r:id="Rd9f95f54d5564acd"/>
    <p:sldId xmlns:r="http://schemas.openxmlformats.org/officeDocument/2006/relationships" id="260" r:id="R60a565773fa9492f"/>
    <p:sldId xmlns:r="http://schemas.openxmlformats.org/officeDocument/2006/relationships" id="261" r:id="R7dda3b5fb322424e"/>
    <p:sldId xmlns:r="http://schemas.openxmlformats.org/officeDocument/2006/relationships" id="262" r:id="R8b461416292943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86d0a93d94a68" /><Relationship Type="http://schemas.openxmlformats.org/officeDocument/2006/relationships/slide" Target="/ppt/slides/slide1.xml" Id="R64585d537fd740d9" /><Relationship Type="http://schemas.openxmlformats.org/officeDocument/2006/relationships/slide" Target="/ppt/slides/slide2.xml" Id="R4b19c1e8c55f442d" /><Relationship Type="http://schemas.openxmlformats.org/officeDocument/2006/relationships/slide" Target="/ppt/slides/slide3.xml" Id="R76df72d8d113471f" /><Relationship Type="http://schemas.openxmlformats.org/officeDocument/2006/relationships/slide" Target="/ppt/slides/slide4.xml" Id="Rd9f95f54d5564acd" /><Relationship Type="http://schemas.openxmlformats.org/officeDocument/2006/relationships/slide" Target="/ppt/slides/slide5.xml" Id="R60a565773fa9492f" /><Relationship Type="http://schemas.openxmlformats.org/officeDocument/2006/relationships/slide" Target="/ppt/slides/slide6.xml" Id="R7dda3b5fb322424e" /><Relationship Type="http://schemas.openxmlformats.org/officeDocument/2006/relationships/slide" Target="/ppt/slides/slide7.xml" Id="R8b461416292943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2b6cff910443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a5dc774e24732" /><Relationship Type="http://schemas.openxmlformats.org/officeDocument/2006/relationships/theme" Target="/ppt/slideMasters/theme/theme1.xml" Id="R451b7c7e0fed4d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3a5dc774e247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2c1096b044b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5a27e7ced43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a4399f4c740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0e7a7b13249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099465c7142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d17f8b0704c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51053014048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GJØNNES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HOLDING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4 676 595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4 704 589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Hamang terrasse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1336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889 121 602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