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f08586ff7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d326973dc47c9"/>
  </p:sldMasterIdLst>
  <p:sldIdLst>
    <p:sldId xmlns:r="http://schemas.openxmlformats.org/officeDocument/2006/relationships" id="256" r:id="R1295bac4ab53493d"/>
    <p:sldId xmlns:r="http://schemas.openxmlformats.org/officeDocument/2006/relationships" id="257" r:id="R907ee5bf06314706"/>
    <p:sldId xmlns:r="http://schemas.openxmlformats.org/officeDocument/2006/relationships" id="258" r:id="R840d000e10544bdd"/>
    <p:sldId xmlns:r="http://schemas.openxmlformats.org/officeDocument/2006/relationships" id="259" r:id="Rd9dfc558672946e1"/>
    <p:sldId xmlns:r="http://schemas.openxmlformats.org/officeDocument/2006/relationships" id="260" r:id="R760cb146746e434c"/>
    <p:sldId xmlns:r="http://schemas.openxmlformats.org/officeDocument/2006/relationships" id="261" r:id="Rb7b1cd152931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d326973dc47c9" /><Relationship Type="http://schemas.openxmlformats.org/officeDocument/2006/relationships/slide" Target="/ppt/slides/slide1.xml" Id="R1295bac4ab53493d" /><Relationship Type="http://schemas.openxmlformats.org/officeDocument/2006/relationships/slide" Target="/ppt/slides/slide2.xml" Id="R907ee5bf06314706" /><Relationship Type="http://schemas.openxmlformats.org/officeDocument/2006/relationships/slide" Target="/ppt/slides/slide3.xml" Id="R840d000e10544bdd" /><Relationship Type="http://schemas.openxmlformats.org/officeDocument/2006/relationships/slide" Target="/ppt/slides/slide4.xml" Id="Rd9dfc558672946e1" /><Relationship Type="http://schemas.openxmlformats.org/officeDocument/2006/relationships/slide" Target="/ppt/slides/slide5.xml" Id="R760cb146746e434c" /><Relationship Type="http://schemas.openxmlformats.org/officeDocument/2006/relationships/slide" Target="/ppt/slides/slide6.xml" Id="Rb7b1cd152931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f5165040e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be1a810c4070" /><Relationship Type="http://schemas.openxmlformats.org/officeDocument/2006/relationships/theme" Target="/ppt/slideMasters/theme/theme1.xml" Id="Ra01e4d39b9ee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4be1a810c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f7dcaa21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ce400ce9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683bde64d4f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542c11017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c753dc03a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64f282a9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