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28d8eba4442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03c94da214961"/>
  </p:sldMasterIdLst>
  <p:sldIdLst>
    <p:sldId xmlns:r="http://schemas.openxmlformats.org/officeDocument/2006/relationships" id="256" r:id="Rd1da8f60dc4542b4"/>
    <p:sldId xmlns:r="http://schemas.openxmlformats.org/officeDocument/2006/relationships" id="257" r:id="R12f15dc81ee04097"/>
    <p:sldId xmlns:r="http://schemas.openxmlformats.org/officeDocument/2006/relationships" id="258" r:id="R5506f73b413c496d"/>
    <p:sldId xmlns:r="http://schemas.openxmlformats.org/officeDocument/2006/relationships" id="259" r:id="R36584ffa542d4dfb"/>
    <p:sldId xmlns:r="http://schemas.openxmlformats.org/officeDocument/2006/relationships" id="260" r:id="Rec1aa88b639c4db1"/>
    <p:sldId xmlns:r="http://schemas.openxmlformats.org/officeDocument/2006/relationships" id="261" r:id="R679532b09253450f"/>
    <p:sldId xmlns:r="http://schemas.openxmlformats.org/officeDocument/2006/relationships" id="262" r:id="Rca48abfd28a9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03c94da214961" /><Relationship Type="http://schemas.openxmlformats.org/officeDocument/2006/relationships/slide" Target="/ppt/slides/slide1.xml" Id="Rd1da8f60dc4542b4" /><Relationship Type="http://schemas.openxmlformats.org/officeDocument/2006/relationships/slide" Target="/ppt/slides/slide2.xml" Id="R12f15dc81ee04097" /><Relationship Type="http://schemas.openxmlformats.org/officeDocument/2006/relationships/slide" Target="/ppt/slides/slide3.xml" Id="R5506f73b413c496d" /><Relationship Type="http://schemas.openxmlformats.org/officeDocument/2006/relationships/slide" Target="/ppt/slides/slide4.xml" Id="R36584ffa542d4dfb" /><Relationship Type="http://schemas.openxmlformats.org/officeDocument/2006/relationships/slide" Target="/ppt/slides/slide5.xml" Id="Rec1aa88b639c4db1" /><Relationship Type="http://schemas.openxmlformats.org/officeDocument/2006/relationships/slide" Target="/ppt/slides/slide6.xml" Id="R679532b09253450f" /><Relationship Type="http://schemas.openxmlformats.org/officeDocument/2006/relationships/slide" Target="/ppt/slides/slide7.xml" Id="Rca48abfd28a9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68943c6f44d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e99624478402d" /><Relationship Type="http://schemas.openxmlformats.org/officeDocument/2006/relationships/theme" Target="/ppt/slideMasters/theme/theme1.xml" Id="R1c478918fb6f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e99624478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6a4ff0856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06228d564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c60c9c66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8d87bd8a3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6a3afe099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797bf05824a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f95e9e9a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GUVI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−3 353 143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21 703 502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478 514 332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531 748 907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SPIDER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SPIDER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TEVI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