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9b1fa1000d4a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c9f677dc78480e"/>
  </p:sldMasterIdLst>
  <p:sldIdLst>
    <p:sldId xmlns:r="http://schemas.openxmlformats.org/officeDocument/2006/relationships" id="256" r:id="R32b7e45562144a0f"/>
    <p:sldId xmlns:r="http://schemas.openxmlformats.org/officeDocument/2006/relationships" id="257" r:id="R462521d6ba97488a"/>
    <p:sldId xmlns:r="http://schemas.openxmlformats.org/officeDocument/2006/relationships" id="258" r:id="Rfb511983acf74b60"/>
    <p:sldId xmlns:r="http://schemas.openxmlformats.org/officeDocument/2006/relationships" id="259" r:id="R042f0a1561274834"/>
    <p:sldId xmlns:r="http://schemas.openxmlformats.org/officeDocument/2006/relationships" id="260" r:id="R0f2f50bd4af64d90"/>
    <p:sldId xmlns:r="http://schemas.openxmlformats.org/officeDocument/2006/relationships" id="261" r:id="R2f549d13285d4a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9f677dc78480e" /><Relationship Type="http://schemas.openxmlformats.org/officeDocument/2006/relationships/slide" Target="/ppt/slides/slide1.xml" Id="R32b7e45562144a0f" /><Relationship Type="http://schemas.openxmlformats.org/officeDocument/2006/relationships/slide" Target="/ppt/slides/slide2.xml" Id="R462521d6ba97488a" /><Relationship Type="http://schemas.openxmlformats.org/officeDocument/2006/relationships/slide" Target="/ppt/slides/slide3.xml" Id="Rfb511983acf74b60" /><Relationship Type="http://schemas.openxmlformats.org/officeDocument/2006/relationships/slide" Target="/ppt/slides/slide4.xml" Id="R042f0a1561274834" /><Relationship Type="http://schemas.openxmlformats.org/officeDocument/2006/relationships/slide" Target="/ppt/slides/slide5.xml" Id="R0f2f50bd4af64d90" /><Relationship Type="http://schemas.openxmlformats.org/officeDocument/2006/relationships/slide" Target="/ppt/slides/slide6.xml" Id="R2f549d13285d4a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9abaa45fc4d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b5cec0dac43a4" /><Relationship Type="http://schemas.openxmlformats.org/officeDocument/2006/relationships/theme" Target="/ppt/slideMasters/theme/theme1.xml" Id="R7b987e5b099b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cb5cec0dac43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761d29ba1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5aa287d1c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a3e2b90394b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8bd0b3fe349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a36cd533e41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428d31cc748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GUVI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 havnevei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889 114 592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