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90eb185c049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508d5f0f84b7b"/>
  </p:sldMasterIdLst>
  <p:sldIdLst>
    <p:sldId xmlns:r="http://schemas.openxmlformats.org/officeDocument/2006/relationships" id="256" r:id="Rc13e83e1d24c455a"/>
    <p:sldId xmlns:r="http://schemas.openxmlformats.org/officeDocument/2006/relationships" id="257" r:id="Rfe0e963ce2f6469f"/>
    <p:sldId xmlns:r="http://schemas.openxmlformats.org/officeDocument/2006/relationships" id="258" r:id="Rc1f3b51baf9f4a6e"/>
    <p:sldId xmlns:r="http://schemas.openxmlformats.org/officeDocument/2006/relationships" id="259" r:id="R03437e3bb6074b54"/>
    <p:sldId xmlns:r="http://schemas.openxmlformats.org/officeDocument/2006/relationships" id="260" r:id="R37fcfcdf805c4cc2"/>
    <p:sldId xmlns:r="http://schemas.openxmlformats.org/officeDocument/2006/relationships" id="261" r:id="R7730f0df12e04942"/>
    <p:sldId xmlns:r="http://schemas.openxmlformats.org/officeDocument/2006/relationships" id="262" r:id="R8eba7a0f094a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508d5f0f84b7b" /><Relationship Type="http://schemas.openxmlformats.org/officeDocument/2006/relationships/slide" Target="/ppt/slides/slide1.xml" Id="Rc13e83e1d24c455a" /><Relationship Type="http://schemas.openxmlformats.org/officeDocument/2006/relationships/slide" Target="/ppt/slides/slide2.xml" Id="Rfe0e963ce2f6469f" /><Relationship Type="http://schemas.openxmlformats.org/officeDocument/2006/relationships/slide" Target="/ppt/slides/slide3.xml" Id="Rc1f3b51baf9f4a6e" /><Relationship Type="http://schemas.openxmlformats.org/officeDocument/2006/relationships/slide" Target="/ppt/slides/slide4.xml" Id="R03437e3bb6074b54" /><Relationship Type="http://schemas.openxmlformats.org/officeDocument/2006/relationships/slide" Target="/ppt/slides/slide5.xml" Id="R37fcfcdf805c4cc2" /><Relationship Type="http://schemas.openxmlformats.org/officeDocument/2006/relationships/slide" Target="/ppt/slides/slide6.xml" Id="R7730f0df12e04942" /><Relationship Type="http://schemas.openxmlformats.org/officeDocument/2006/relationships/slide" Target="/ppt/slides/slide7.xml" Id="R8eba7a0f094a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b41d38dfc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cf8e556834f58" /><Relationship Type="http://schemas.openxmlformats.org/officeDocument/2006/relationships/theme" Target="/ppt/slideMasters/theme/theme1.xml" Id="R296e9f7772e34a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ccf8e556834f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27d037b314f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68c5808e444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6578f974947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f19cfc50840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f96d5f1534c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1cfad2c4247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eee7141ed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WESSEL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 FEVANG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4 091 280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3 390 249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31 975 313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35 534 524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BERNHARD WESSEL FEVANG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Ryums vei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lars@wesselfevang.no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