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c1bf14121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638971adb47b2"/>
  </p:sldMasterIdLst>
  <p:sldIdLst>
    <p:sldId xmlns:r="http://schemas.openxmlformats.org/officeDocument/2006/relationships" id="256" r:id="Rf1837ae6791c4734"/>
    <p:sldId xmlns:r="http://schemas.openxmlformats.org/officeDocument/2006/relationships" id="257" r:id="R075d2d2660cd4066"/>
    <p:sldId xmlns:r="http://schemas.openxmlformats.org/officeDocument/2006/relationships" id="258" r:id="R8b2d29904a104e77"/>
    <p:sldId xmlns:r="http://schemas.openxmlformats.org/officeDocument/2006/relationships" id="259" r:id="R34cebf321c294035"/>
    <p:sldId xmlns:r="http://schemas.openxmlformats.org/officeDocument/2006/relationships" id="260" r:id="R9c4185d598f64f27"/>
    <p:sldId xmlns:r="http://schemas.openxmlformats.org/officeDocument/2006/relationships" id="261" r:id="R95aa77125a6d429e"/>
    <p:sldId xmlns:r="http://schemas.openxmlformats.org/officeDocument/2006/relationships" id="262" r:id="Re4785c46e673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638971adb47b2" /><Relationship Type="http://schemas.openxmlformats.org/officeDocument/2006/relationships/slide" Target="/ppt/slides/slide1.xml" Id="Rf1837ae6791c4734" /><Relationship Type="http://schemas.openxmlformats.org/officeDocument/2006/relationships/slide" Target="/ppt/slides/slide2.xml" Id="R075d2d2660cd4066" /><Relationship Type="http://schemas.openxmlformats.org/officeDocument/2006/relationships/slide" Target="/ppt/slides/slide3.xml" Id="R8b2d29904a104e77" /><Relationship Type="http://schemas.openxmlformats.org/officeDocument/2006/relationships/slide" Target="/ppt/slides/slide4.xml" Id="R34cebf321c294035" /><Relationship Type="http://schemas.openxmlformats.org/officeDocument/2006/relationships/slide" Target="/ppt/slides/slide5.xml" Id="R9c4185d598f64f27" /><Relationship Type="http://schemas.openxmlformats.org/officeDocument/2006/relationships/slide" Target="/ppt/slides/slide6.xml" Id="R95aa77125a6d429e" /><Relationship Type="http://schemas.openxmlformats.org/officeDocument/2006/relationships/slide" Target="/ppt/slides/slide7.xml" Id="Re4785c46e673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76e84fe17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d61a385c84a5c" /><Relationship Type="http://schemas.openxmlformats.org/officeDocument/2006/relationships/theme" Target="/ppt/slideMasters/theme/theme1.xml" Id="Ra4b05a7e9529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d61a385c8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2846e2419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f3fe6a56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fa5276594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97baf7a6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f476d0b7c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7be80f83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2df6e0f30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HALVHEL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HALVHEL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PIHL HALVORSEN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PIHL HALVORSEN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Karsten Pihl Halvorsen, Lundekroken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889 093 692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