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e059f5d3d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8acc5449748bf"/>
  </p:sldMasterIdLst>
  <p:sldIdLst>
    <p:sldId xmlns:r="http://schemas.openxmlformats.org/officeDocument/2006/relationships" id="256" r:id="R93b374d0e4bd47b1"/>
    <p:sldId xmlns:r="http://schemas.openxmlformats.org/officeDocument/2006/relationships" id="257" r:id="R0aa3ed386e924ea9"/>
    <p:sldId xmlns:r="http://schemas.openxmlformats.org/officeDocument/2006/relationships" id="258" r:id="R6e4e505c1fd54d6e"/>
    <p:sldId xmlns:r="http://schemas.openxmlformats.org/officeDocument/2006/relationships" id="259" r:id="Rd28c451b76b2430f"/>
    <p:sldId xmlns:r="http://schemas.openxmlformats.org/officeDocument/2006/relationships" id="260" r:id="R2e066342fc5d4f16"/>
    <p:sldId xmlns:r="http://schemas.openxmlformats.org/officeDocument/2006/relationships" id="261" r:id="Rea2c4d1613434168"/>
    <p:sldId xmlns:r="http://schemas.openxmlformats.org/officeDocument/2006/relationships" id="262" r:id="R5f6a6dddb448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8acc5449748bf" /><Relationship Type="http://schemas.openxmlformats.org/officeDocument/2006/relationships/slide" Target="/ppt/slides/slide1.xml" Id="R93b374d0e4bd47b1" /><Relationship Type="http://schemas.openxmlformats.org/officeDocument/2006/relationships/slide" Target="/ppt/slides/slide2.xml" Id="R0aa3ed386e924ea9" /><Relationship Type="http://schemas.openxmlformats.org/officeDocument/2006/relationships/slide" Target="/ppt/slides/slide3.xml" Id="R6e4e505c1fd54d6e" /><Relationship Type="http://schemas.openxmlformats.org/officeDocument/2006/relationships/slide" Target="/ppt/slides/slide4.xml" Id="Rd28c451b76b2430f" /><Relationship Type="http://schemas.openxmlformats.org/officeDocument/2006/relationships/slide" Target="/ppt/slides/slide5.xml" Id="R2e066342fc5d4f16" /><Relationship Type="http://schemas.openxmlformats.org/officeDocument/2006/relationships/slide" Target="/ppt/slides/slide6.xml" Id="Rea2c4d1613434168" /><Relationship Type="http://schemas.openxmlformats.org/officeDocument/2006/relationships/slide" Target="/ppt/slides/slide7.xml" Id="R5f6a6dddb448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4ee0416bf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81a21e8947de" /><Relationship Type="http://schemas.openxmlformats.org/officeDocument/2006/relationships/theme" Target="/ppt/slideMasters/theme/theme1.xml" Id="Rdca0027fd8e5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c81a21e89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ad70a5fd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ce1cc7a94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0f6b07a3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83185f55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26df8ac8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8daf7d60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e107e130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