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1a36dc6c1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766ed3a4b44f9"/>
  </p:sldMasterIdLst>
  <p:sldIdLst>
    <p:sldId xmlns:r="http://schemas.openxmlformats.org/officeDocument/2006/relationships" id="256" r:id="Ra05a310ada304e4c"/>
    <p:sldId xmlns:r="http://schemas.openxmlformats.org/officeDocument/2006/relationships" id="257" r:id="R7b419747eb45461c"/>
    <p:sldId xmlns:r="http://schemas.openxmlformats.org/officeDocument/2006/relationships" id="258" r:id="R7326ad140c0a4857"/>
    <p:sldId xmlns:r="http://schemas.openxmlformats.org/officeDocument/2006/relationships" id="259" r:id="Reeda750bb23b4f5c"/>
    <p:sldId xmlns:r="http://schemas.openxmlformats.org/officeDocument/2006/relationships" id="260" r:id="R774468741232424e"/>
    <p:sldId xmlns:r="http://schemas.openxmlformats.org/officeDocument/2006/relationships" id="261" r:id="R9bd8afd96e12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766ed3a4b44f9" /><Relationship Type="http://schemas.openxmlformats.org/officeDocument/2006/relationships/slide" Target="/ppt/slides/slide1.xml" Id="Ra05a310ada304e4c" /><Relationship Type="http://schemas.openxmlformats.org/officeDocument/2006/relationships/slide" Target="/ppt/slides/slide2.xml" Id="R7b419747eb45461c" /><Relationship Type="http://schemas.openxmlformats.org/officeDocument/2006/relationships/slide" Target="/ppt/slides/slide3.xml" Id="R7326ad140c0a4857" /><Relationship Type="http://schemas.openxmlformats.org/officeDocument/2006/relationships/slide" Target="/ppt/slides/slide4.xml" Id="Reeda750bb23b4f5c" /><Relationship Type="http://schemas.openxmlformats.org/officeDocument/2006/relationships/slide" Target="/ppt/slides/slide5.xml" Id="R774468741232424e" /><Relationship Type="http://schemas.openxmlformats.org/officeDocument/2006/relationships/slide" Target="/ppt/slides/slide6.xml" Id="R9bd8afd96e12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68dd95a96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2f102d3314c63" /><Relationship Type="http://schemas.openxmlformats.org/officeDocument/2006/relationships/theme" Target="/ppt/slideMasters/theme/theme1.xml" Id="R4c08cec0cd7a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2f102d331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68bfdeaaf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ea599f2ea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f7b13a32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e7604ef4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82a037e92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1b364d713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