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c7283c88a441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bf2a8849354cbe"/>
  </p:sldMasterIdLst>
  <p:sldIdLst>
    <p:sldId xmlns:r="http://schemas.openxmlformats.org/officeDocument/2006/relationships" id="256" r:id="R82bc693e002345f8"/>
    <p:sldId xmlns:r="http://schemas.openxmlformats.org/officeDocument/2006/relationships" id="257" r:id="Rd981a72374c9483e"/>
    <p:sldId xmlns:r="http://schemas.openxmlformats.org/officeDocument/2006/relationships" id="258" r:id="R8845efe62e654bc2"/>
    <p:sldId xmlns:r="http://schemas.openxmlformats.org/officeDocument/2006/relationships" id="259" r:id="R3238daf103f34100"/>
    <p:sldId xmlns:r="http://schemas.openxmlformats.org/officeDocument/2006/relationships" id="260" r:id="Rd560c2371cc74008"/>
    <p:sldId xmlns:r="http://schemas.openxmlformats.org/officeDocument/2006/relationships" id="261" r:id="R47b4a43738c54c00"/>
    <p:sldId xmlns:r="http://schemas.openxmlformats.org/officeDocument/2006/relationships" id="262" r:id="R5d5445309f4945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f2a8849354cbe" /><Relationship Type="http://schemas.openxmlformats.org/officeDocument/2006/relationships/slide" Target="/ppt/slides/slide1.xml" Id="R82bc693e002345f8" /><Relationship Type="http://schemas.openxmlformats.org/officeDocument/2006/relationships/slide" Target="/ppt/slides/slide2.xml" Id="Rd981a72374c9483e" /><Relationship Type="http://schemas.openxmlformats.org/officeDocument/2006/relationships/slide" Target="/ppt/slides/slide3.xml" Id="R8845efe62e654bc2" /><Relationship Type="http://schemas.openxmlformats.org/officeDocument/2006/relationships/slide" Target="/ppt/slides/slide4.xml" Id="R3238daf103f34100" /><Relationship Type="http://schemas.openxmlformats.org/officeDocument/2006/relationships/slide" Target="/ppt/slides/slide5.xml" Id="Rd560c2371cc74008" /><Relationship Type="http://schemas.openxmlformats.org/officeDocument/2006/relationships/slide" Target="/ppt/slides/slide6.xml" Id="R47b4a43738c54c00" /><Relationship Type="http://schemas.openxmlformats.org/officeDocument/2006/relationships/slide" Target="/ppt/slides/slide7.xml" Id="R5d5445309f4945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44b157561142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8baa9fdb84d00" /><Relationship Type="http://schemas.openxmlformats.org/officeDocument/2006/relationships/theme" Target="/ppt/slideMasters/theme/theme1.xml" Id="R93c95ee0330c4f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c8baa9fdb84d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4172f688844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95368266c4e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cc2cf8c3f4b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97d42e56345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8b033d61e4e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bc510b7a149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87fee32454a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STRAAND HOLDING AS ble etablert [år] og holder til i Vrådal.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6 893 377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6 893 377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STRAAND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ARNE STRAAND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STRAAND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Kviteseidvegen 1698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3853 Vrådal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889 057 572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HOLDING AS</a:t>
            </a:r>
          </a:p>
        </p:txBody>
      </p:sp>
    </p:spTree>
  </p:cSld>
  <p:clrMapOvr>
    <a:masterClrMapping xmlns:a="http://schemas.openxmlformats.org/drawingml/2006/main"/>
  </p:clrMapOvr>
</p:sld>
</file>