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112445df854b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92f8d2d624ba9"/>
  </p:sldMasterIdLst>
  <p:sldIdLst>
    <p:sldId xmlns:r="http://schemas.openxmlformats.org/officeDocument/2006/relationships" id="256" r:id="R777a641ddb5242a9"/>
    <p:sldId xmlns:r="http://schemas.openxmlformats.org/officeDocument/2006/relationships" id="257" r:id="R51ade36b16ba46d8"/>
    <p:sldId xmlns:r="http://schemas.openxmlformats.org/officeDocument/2006/relationships" id="258" r:id="R759f9bf5a69444f2"/>
    <p:sldId xmlns:r="http://schemas.openxmlformats.org/officeDocument/2006/relationships" id="259" r:id="R3eb0e3160c014811"/>
    <p:sldId xmlns:r="http://schemas.openxmlformats.org/officeDocument/2006/relationships" id="260" r:id="R9c7883d2a8ce419d"/>
    <p:sldId xmlns:r="http://schemas.openxmlformats.org/officeDocument/2006/relationships" id="261" r:id="R416872e2aae7491f"/>
    <p:sldId xmlns:r="http://schemas.openxmlformats.org/officeDocument/2006/relationships" id="262" r:id="R3f44df12eb534c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92f8d2d624ba9" /><Relationship Type="http://schemas.openxmlformats.org/officeDocument/2006/relationships/slide" Target="/ppt/slides/slide1.xml" Id="R777a641ddb5242a9" /><Relationship Type="http://schemas.openxmlformats.org/officeDocument/2006/relationships/slide" Target="/ppt/slides/slide2.xml" Id="R51ade36b16ba46d8" /><Relationship Type="http://schemas.openxmlformats.org/officeDocument/2006/relationships/slide" Target="/ppt/slides/slide3.xml" Id="R759f9bf5a69444f2" /><Relationship Type="http://schemas.openxmlformats.org/officeDocument/2006/relationships/slide" Target="/ppt/slides/slide4.xml" Id="R3eb0e3160c014811" /><Relationship Type="http://schemas.openxmlformats.org/officeDocument/2006/relationships/slide" Target="/ppt/slides/slide5.xml" Id="R9c7883d2a8ce419d" /><Relationship Type="http://schemas.openxmlformats.org/officeDocument/2006/relationships/slide" Target="/ppt/slides/slide6.xml" Id="R416872e2aae7491f" /><Relationship Type="http://schemas.openxmlformats.org/officeDocument/2006/relationships/slide" Target="/ppt/slides/slide7.xml" Id="R3f44df12eb534c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3a472b02c4c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978f8377448b0" /><Relationship Type="http://schemas.openxmlformats.org/officeDocument/2006/relationships/theme" Target="/ppt/slideMasters/theme/theme1.xml" Id="Re381e14e7b5144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4978f8377448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dd9f205fa41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7a6fb387c42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e01f22ad14f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9cd72ee524f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a3133f2604f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d268e37ef42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4a61bbd744b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BRATSBERG BRYGGE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BRYGGE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9 147 705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61 568 862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61 691 496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 HALLGEIR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Venstøphøgda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889 056 622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