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74fda991d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21457a2004459"/>
  </p:sldMasterIdLst>
  <p:sldIdLst>
    <p:sldId xmlns:r="http://schemas.openxmlformats.org/officeDocument/2006/relationships" id="256" r:id="R65ecd947272f434f"/>
    <p:sldId xmlns:r="http://schemas.openxmlformats.org/officeDocument/2006/relationships" id="257" r:id="R0cd09fd86b634267"/>
    <p:sldId xmlns:r="http://schemas.openxmlformats.org/officeDocument/2006/relationships" id="258" r:id="R357ff0720b7e4953"/>
    <p:sldId xmlns:r="http://schemas.openxmlformats.org/officeDocument/2006/relationships" id="259" r:id="Rcbd5a70ac439409d"/>
    <p:sldId xmlns:r="http://schemas.openxmlformats.org/officeDocument/2006/relationships" id="260" r:id="Rc22c8d1ad11d4b1a"/>
    <p:sldId xmlns:r="http://schemas.openxmlformats.org/officeDocument/2006/relationships" id="261" r:id="R7568d5491b314775"/>
    <p:sldId xmlns:r="http://schemas.openxmlformats.org/officeDocument/2006/relationships" id="262" r:id="R5d6763a6aa54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21457a2004459" /><Relationship Type="http://schemas.openxmlformats.org/officeDocument/2006/relationships/slide" Target="/ppt/slides/slide1.xml" Id="R65ecd947272f434f" /><Relationship Type="http://schemas.openxmlformats.org/officeDocument/2006/relationships/slide" Target="/ppt/slides/slide2.xml" Id="R0cd09fd86b634267" /><Relationship Type="http://schemas.openxmlformats.org/officeDocument/2006/relationships/slide" Target="/ppt/slides/slide3.xml" Id="R357ff0720b7e4953" /><Relationship Type="http://schemas.openxmlformats.org/officeDocument/2006/relationships/slide" Target="/ppt/slides/slide4.xml" Id="Rcbd5a70ac439409d" /><Relationship Type="http://schemas.openxmlformats.org/officeDocument/2006/relationships/slide" Target="/ppt/slides/slide5.xml" Id="Rc22c8d1ad11d4b1a" /><Relationship Type="http://schemas.openxmlformats.org/officeDocument/2006/relationships/slide" Target="/ppt/slides/slide6.xml" Id="R7568d5491b314775" /><Relationship Type="http://schemas.openxmlformats.org/officeDocument/2006/relationships/slide" Target="/ppt/slides/slide7.xml" Id="R5d6763a6aa54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cb5f6fb7d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0dc4ce3d4053" /><Relationship Type="http://schemas.openxmlformats.org/officeDocument/2006/relationships/theme" Target="/ppt/slideMasters/theme/theme1.xml" Id="R48c6a2e200c1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80dc4ce3d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c21b726f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d61953179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3b3bdd2b4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7dd66344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60da23dc6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fc78c124a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861a5f8eb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44 582 082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55 104 829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