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ca505d7238d425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22a2b42dacd4abc"/>
  </p:sldMasterIdLst>
  <p:sldIdLst>
    <p:sldId xmlns:r="http://schemas.openxmlformats.org/officeDocument/2006/relationships" id="256" r:id="Re78aabdee6024cec"/>
    <p:sldId xmlns:r="http://schemas.openxmlformats.org/officeDocument/2006/relationships" id="257" r:id="R8dc47cf3491b4840"/>
    <p:sldId xmlns:r="http://schemas.openxmlformats.org/officeDocument/2006/relationships" id="258" r:id="R2973d89d8cdf4183"/>
    <p:sldId xmlns:r="http://schemas.openxmlformats.org/officeDocument/2006/relationships" id="259" r:id="R1e2965480e374540"/>
    <p:sldId xmlns:r="http://schemas.openxmlformats.org/officeDocument/2006/relationships" id="260" r:id="R077bac785da24507"/>
    <p:sldId xmlns:r="http://schemas.openxmlformats.org/officeDocument/2006/relationships" id="261" r:id="R35b27f16de434d5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22a2b42dacd4abc" /><Relationship Type="http://schemas.openxmlformats.org/officeDocument/2006/relationships/slide" Target="/ppt/slides/slide1.xml" Id="Re78aabdee6024cec" /><Relationship Type="http://schemas.openxmlformats.org/officeDocument/2006/relationships/slide" Target="/ppt/slides/slide2.xml" Id="R8dc47cf3491b4840" /><Relationship Type="http://schemas.openxmlformats.org/officeDocument/2006/relationships/slide" Target="/ppt/slides/slide3.xml" Id="R2973d89d8cdf4183" /><Relationship Type="http://schemas.openxmlformats.org/officeDocument/2006/relationships/slide" Target="/ppt/slides/slide4.xml" Id="R1e2965480e374540" /><Relationship Type="http://schemas.openxmlformats.org/officeDocument/2006/relationships/slide" Target="/ppt/slides/slide5.xml" Id="R077bac785da24507" /><Relationship Type="http://schemas.openxmlformats.org/officeDocument/2006/relationships/slide" Target="/ppt/slides/slide6.xml" Id="R35b27f16de434d5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52dbc03855f444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779e61c0fb4d01" /><Relationship Type="http://schemas.openxmlformats.org/officeDocument/2006/relationships/theme" Target="/ppt/slideMasters/theme/theme1.xml" Id="R9d70348cc8dc47d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6779e61c0fb4d0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ad25082079491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a9022976d74e0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5ae0970bd343e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d4695aa063440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1caf51bf024ef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987959773442e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BJØRNDALEN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BJØRNDALEN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BJØRNDALEN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BJØRNDALEN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BJØRNDALEN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BJØRNDALEN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Setesdalsveien 90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4617 Kristiansand 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889 050 152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BJØRNDALEN INVEST AS</a:t>
            </a:r>
          </a:p>
        </p:txBody>
      </p:sp>
    </p:spTree>
  </p:cSld>
  <p:clrMapOvr>
    <a:masterClrMapping xmlns:a="http://schemas.openxmlformats.org/drawingml/2006/main"/>
  </p:clrMapOvr>
</p:sld>
</file>