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31f129619646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72a77ffee145a2"/>
  </p:sldMasterIdLst>
  <p:sldIdLst>
    <p:sldId xmlns:r="http://schemas.openxmlformats.org/officeDocument/2006/relationships" id="256" r:id="R7d1dfb8215a24857"/>
    <p:sldId xmlns:r="http://schemas.openxmlformats.org/officeDocument/2006/relationships" id="257" r:id="Ra5de65f0acfe4a23"/>
    <p:sldId xmlns:r="http://schemas.openxmlformats.org/officeDocument/2006/relationships" id="258" r:id="R8cc2356d21b2493e"/>
    <p:sldId xmlns:r="http://schemas.openxmlformats.org/officeDocument/2006/relationships" id="259" r:id="R6f84f6b3af814538"/>
    <p:sldId xmlns:r="http://schemas.openxmlformats.org/officeDocument/2006/relationships" id="260" r:id="Re633b9a271fe48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72a77ffee145a2" /><Relationship Type="http://schemas.openxmlformats.org/officeDocument/2006/relationships/slide" Target="/ppt/slides/slide1.xml" Id="R7d1dfb8215a24857" /><Relationship Type="http://schemas.openxmlformats.org/officeDocument/2006/relationships/slide" Target="/ppt/slides/slide2.xml" Id="Ra5de65f0acfe4a23" /><Relationship Type="http://schemas.openxmlformats.org/officeDocument/2006/relationships/slide" Target="/ppt/slides/slide3.xml" Id="R8cc2356d21b2493e" /><Relationship Type="http://schemas.openxmlformats.org/officeDocument/2006/relationships/slide" Target="/ppt/slides/slide4.xml" Id="R6f84f6b3af814538" /><Relationship Type="http://schemas.openxmlformats.org/officeDocument/2006/relationships/slide" Target="/ppt/slides/slide5.xml" Id="Re633b9a271fe48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b9ba3ba71c4b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edc484816460b" /><Relationship Type="http://schemas.openxmlformats.org/officeDocument/2006/relationships/theme" Target="/ppt/slideMasters/theme/theme1.xml" Id="R602fbb227b6e47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2edc48481646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c07b7b88b49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34e1d48ce43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84be2ca4f48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f3beb683d4b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ddb2db84249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HM NORGE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NORGE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 NORGE PENSJONSKASSE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NORGE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NORGE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NORGE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magne.arild.tronstad@storebrand.no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889 028 092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NORGE PENSJONSKASSE</a:t>
            </a:r>
          </a:p>
        </p:txBody>
      </p:sp>
    </p:spTree>
  </p:cSld>
  <p:clrMapOvr>
    <a:masterClrMapping xmlns:a="http://schemas.openxmlformats.org/drawingml/2006/main"/>
  </p:clrMapOvr>
</p:sld>
</file>