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f18891440f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400a4bc1de4769"/>
  </p:sldMasterIdLst>
  <p:sldIdLst>
    <p:sldId xmlns:r="http://schemas.openxmlformats.org/officeDocument/2006/relationships" id="256" r:id="R8313bbdb4e2240fc"/>
    <p:sldId xmlns:r="http://schemas.openxmlformats.org/officeDocument/2006/relationships" id="257" r:id="R38509302179945a6"/>
    <p:sldId xmlns:r="http://schemas.openxmlformats.org/officeDocument/2006/relationships" id="258" r:id="Raaab2b9100494750"/>
    <p:sldId xmlns:r="http://schemas.openxmlformats.org/officeDocument/2006/relationships" id="259" r:id="Rb392a6eeac4c42e2"/>
    <p:sldId xmlns:r="http://schemas.openxmlformats.org/officeDocument/2006/relationships" id="260" r:id="Ra2512201065e4a5d"/>
    <p:sldId xmlns:r="http://schemas.openxmlformats.org/officeDocument/2006/relationships" id="261" r:id="R110ba5a1dc634ff8"/>
    <p:sldId xmlns:r="http://schemas.openxmlformats.org/officeDocument/2006/relationships" id="262" r:id="Rdc153686003a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400a4bc1de4769" /><Relationship Type="http://schemas.openxmlformats.org/officeDocument/2006/relationships/slide" Target="/ppt/slides/slide1.xml" Id="R8313bbdb4e2240fc" /><Relationship Type="http://schemas.openxmlformats.org/officeDocument/2006/relationships/slide" Target="/ppt/slides/slide2.xml" Id="R38509302179945a6" /><Relationship Type="http://schemas.openxmlformats.org/officeDocument/2006/relationships/slide" Target="/ppt/slides/slide3.xml" Id="Raaab2b9100494750" /><Relationship Type="http://schemas.openxmlformats.org/officeDocument/2006/relationships/slide" Target="/ppt/slides/slide4.xml" Id="Rb392a6eeac4c42e2" /><Relationship Type="http://schemas.openxmlformats.org/officeDocument/2006/relationships/slide" Target="/ppt/slides/slide5.xml" Id="Ra2512201065e4a5d" /><Relationship Type="http://schemas.openxmlformats.org/officeDocument/2006/relationships/slide" Target="/ppt/slides/slide6.xml" Id="R110ba5a1dc634ff8" /><Relationship Type="http://schemas.openxmlformats.org/officeDocument/2006/relationships/slide" Target="/ppt/slides/slide7.xml" Id="Rdc153686003a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f98e7f0277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b5dd7cb1f48d2" /><Relationship Type="http://schemas.openxmlformats.org/officeDocument/2006/relationships/theme" Target="/ppt/slideMasters/theme/theme1.xml" Id="R8cdec4d09c3645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b5dd7cb1f48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e253919354d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31754b7e34f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97399043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6e0fce6b547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42dc54cdb4f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748fdd30241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c0c7075e941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20 252 189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2 245 972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8 322 568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VOLD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 GJERDEVIK VOLD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