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1e3714f20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78b33e6e74e49"/>
  </p:sldMasterIdLst>
  <p:sldIdLst>
    <p:sldId xmlns:r="http://schemas.openxmlformats.org/officeDocument/2006/relationships" id="256" r:id="Raa4fd50998064697"/>
    <p:sldId xmlns:r="http://schemas.openxmlformats.org/officeDocument/2006/relationships" id="257" r:id="R01ec4259473347e1"/>
    <p:sldId xmlns:r="http://schemas.openxmlformats.org/officeDocument/2006/relationships" id="258" r:id="Rfe1b47eba6c044ff"/>
    <p:sldId xmlns:r="http://schemas.openxmlformats.org/officeDocument/2006/relationships" id="259" r:id="Ra64d67921101440b"/>
    <p:sldId xmlns:r="http://schemas.openxmlformats.org/officeDocument/2006/relationships" id="260" r:id="Rd4ed7afc33b54c8c"/>
    <p:sldId xmlns:r="http://schemas.openxmlformats.org/officeDocument/2006/relationships" id="261" r:id="R0528c07839644ce6"/>
    <p:sldId xmlns:r="http://schemas.openxmlformats.org/officeDocument/2006/relationships" id="262" r:id="R5f3bb69d381d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78b33e6e74e49" /><Relationship Type="http://schemas.openxmlformats.org/officeDocument/2006/relationships/slide" Target="/ppt/slides/slide1.xml" Id="Raa4fd50998064697" /><Relationship Type="http://schemas.openxmlformats.org/officeDocument/2006/relationships/slide" Target="/ppt/slides/slide2.xml" Id="R01ec4259473347e1" /><Relationship Type="http://schemas.openxmlformats.org/officeDocument/2006/relationships/slide" Target="/ppt/slides/slide3.xml" Id="Rfe1b47eba6c044ff" /><Relationship Type="http://schemas.openxmlformats.org/officeDocument/2006/relationships/slide" Target="/ppt/slides/slide4.xml" Id="Ra64d67921101440b" /><Relationship Type="http://schemas.openxmlformats.org/officeDocument/2006/relationships/slide" Target="/ppt/slides/slide5.xml" Id="Rd4ed7afc33b54c8c" /><Relationship Type="http://schemas.openxmlformats.org/officeDocument/2006/relationships/slide" Target="/ppt/slides/slide6.xml" Id="R0528c07839644ce6" /><Relationship Type="http://schemas.openxmlformats.org/officeDocument/2006/relationships/slide" Target="/ppt/slides/slide7.xml" Id="R5f3bb69d381d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49ca3dc76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c23a2a62e493d" /><Relationship Type="http://schemas.openxmlformats.org/officeDocument/2006/relationships/theme" Target="/ppt/slideMasters/theme/theme1.xml" Id="Rec579ebba5c4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c23a2a62e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e364ff88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650d9d1a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f48d1ed3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27e253ba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2c3c6b9aa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11f87e41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cdd41603c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