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606704808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b1fa8aaec427d"/>
  </p:sldMasterIdLst>
  <p:sldIdLst>
    <p:sldId xmlns:r="http://schemas.openxmlformats.org/officeDocument/2006/relationships" id="256" r:id="R76679941c25d456d"/>
    <p:sldId xmlns:r="http://schemas.openxmlformats.org/officeDocument/2006/relationships" id="257" r:id="R5ff802da01754e6e"/>
    <p:sldId xmlns:r="http://schemas.openxmlformats.org/officeDocument/2006/relationships" id="258" r:id="R38d0368744134483"/>
    <p:sldId xmlns:r="http://schemas.openxmlformats.org/officeDocument/2006/relationships" id="259" r:id="R6c6d2fb2bfee4905"/>
    <p:sldId xmlns:r="http://schemas.openxmlformats.org/officeDocument/2006/relationships" id="260" r:id="R11153da3d0d5444d"/>
    <p:sldId xmlns:r="http://schemas.openxmlformats.org/officeDocument/2006/relationships" id="261" r:id="R1a1ee5ff9d00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b1fa8aaec427d" /><Relationship Type="http://schemas.openxmlformats.org/officeDocument/2006/relationships/slide" Target="/ppt/slides/slide1.xml" Id="R76679941c25d456d" /><Relationship Type="http://schemas.openxmlformats.org/officeDocument/2006/relationships/slide" Target="/ppt/slides/slide2.xml" Id="R5ff802da01754e6e" /><Relationship Type="http://schemas.openxmlformats.org/officeDocument/2006/relationships/slide" Target="/ppt/slides/slide3.xml" Id="R38d0368744134483" /><Relationship Type="http://schemas.openxmlformats.org/officeDocument/2006/relationships/slide" Target="/ppt/slides/slide4.xml" Id="R6c6d2fb2bfee4905" /><Relationship Type="http://schemas.openxmlformats.org/officeDocument/2006/relationships/slide" Target="/ppt/slides/slide5.xml" Id="R11153da3d0d5444d" /><Relationship Type="http://schemas.openxmlformats.org/officeDocument/2006/relationships/slide" Target="/ppt/slides/slide6.xml" Id="R1a1ee5ff9d00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b7197cb14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3811168e4c1e" /><Relationship Type="http://schemas.openxmlformats.org/officeDocument/2006/relationships/theme" Target="/ppt/slideMasters/theme/theme1.xml" Id="Rb79698cac3a3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33811168e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4b59fa3ee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f6e9e1e9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cd06835d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0a926f52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aa786a4a2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6cf44b03d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