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13b2bc7d24b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e1421231f4d2d"/>
  </p:sldMasterIdLst>
  <p:sldIdLst>
    <p:sldId xmlns:r="http://schemas.openxmlformats.org/officeDocument/2006/relationships" id="256" r:id="R7bb797fa6ed340b9"/>
    <p:sldId xmlns:r="http://schemas.openxmlformats.org/officeDocument/2006/relationships" id="257" r:id="R7bc5acdf94d74359"/>
    <p:sldId xmlns:r="http://schemas.openxmlformats.org/officeDocument/2006/relationships" id="258" r:id="R1aa9a26259c34cd7"/>
    <p:sldId xmlns:r="http://schemas.openxmlformats.org/officeDocument/2006/relationships" id="259" r:id="Rf6c2b86ad68a48a5"/>
    <p:sldId xmlns:r="http://schemas.openxmlformats.org/officeDocument/2006/relationships" id="260" r:id="Re50f6aa6ed1445e0"/>
    <p:sldId xmlns:r="http://schemas.openxmlformats.org/officeDocument/2006/relationships" id="261" r:id="Rc92e5f1e8df946bd"/>
    <p:sldId xmlns:r="http://schemas.openxmlformats.org/officeDocument/2006/relationships" id="262" r:id="Rd34a16f881534f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e1421231f4d2d" /><Relationship Type="http://schemas.openxmlformats.org/officeDocument/2006/relationships/slide" Target="/ppt/slides/slide1.xml" Id="R7bb797fa6ed340b9" /><Relationship Type="http://schemas.openxmlformats.org/officeDocument/2006/relationships/slide" Target="/ppt/slides/slide2.xml" Id="R7bc5acdf94d74359" /><Relationship Type="http://schemas.openxmlformats.org/officeDocument/2006/relationships/slide" Target="/ppt/slides/slide3.xml" Id="R1aa9a26259c34cd7" /><Relationship Type="http://schemas.openxmlformats.org/officeDocument/2006/relationships/slide" Target="/ppt/slides/slide4.xml" Id="Rf6c2b86ad68a48a5" /><Relationship Type="http://schemas.openxmlformats.org/officeDocument/2006/relationships/slide" Target="/ppt/slides/slide5.xml" Id="Re50f6aa6ed1445e0" /><Relationship Type="http://schemas.openxmlformats.org/officeDocument/2006/relationships/slide" Target="/ppt/slides/slide6.xml" Id="Rc92e5f1e8df946bd" /><Relationship Type="http://schemas.openxmlformats.org/officeDocument/2006/relationships/slide" Target="/ppt/slides/slide7.xml" Id="Rd34a16f881534f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9e13e272a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2a4081ba44cbd" /><Relationship Type="http://schemas.openxmlformats.org/officeDocument/2006/relationships/theme" Target="/ppt/slideMasters/theme/theme1.xml" Id="Rbb267f12f4bf42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2a4081ba44c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308cb4069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45003c17540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90b1b6bc844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a996f2a7b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0262846f148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c7ebd8e0f45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ca4c31080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15 003 726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15 928 659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CHRISTOFFERSEN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TomCon AS, 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