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1d35a30d4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75a5c5b2a4458"/>
  </p:sldMasterIdLst>
  <p:sldIdLst>
    <p:sldId xmlns:r="http://schemas.openxmlformats.org/officeDocument/2006/relationships" id="256" r:id="Raec0c2cdebf047b5"/>
    <p:sldId xmlns:r="http://schemas.openxmlformats.org/officeDocument/2006/relationships" id="257" r:id="R725402ff29e84c44"/>
    <p:sldId xmlns:r="http://schemas.openxmlformats.org/officeDocument/2006/relationships" id="258" r:id="R1c90c71b292643c7"/>
    <p:sldId xmlns:r="http://schemas.openxmlformats.org/officeDocument/2006/relationships" id="259" r:id="R7678ffe7df23436b"/>
    <p:sldId xmlns:r="http://schemas.openxmlformats.org/officeDocument/2006/relationships" id="260" r:id="R6758e86686914102"/>
    <p:sldId xmlns:r="http://schemas.openxmlformats.org/officeDocument/2006/relationships" id="261" r:id="R294a6c4a10194e0b"/>
    <p:sldId xmlns:r="http://schemas.openxmlformats.org/officeDocument/2006/relationships" id="262" r:id="R5ab9f672edf8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75a5c5b2a4458" /><Relationship Type="http://schemas.openxmlformats.org/officeDocument/2006/relationships/slide" Target="/ppt/slides/slide1.xml" Id="Raec0c2cdebf047b5" /><Relationship Type="http://schemas.openxmlformats.org/officeDocument/2006/relationships/slide" Target="/ppt/slides/slide2.xml" Id="R725402ff29e84c44" /><Relationship Type="http://schemas.openxmlformats.org/officeDocument/2006/relationships/slide" Target="/ppt/slides/slide3.xml" Id="R1c90c71b292643c7" /><Relationship Type="http://schemas.openxmlformats.org/officeDocument/2006/relationships/slide" Target="/ppt/slides/slide4.xml" Id="R7678ffe7df23436b" /><Relationship Type="http://schemas.openxmlformats.org/officeDocument/2006/relationships/slide" Target="/ppt/slides/slide5.xml" Id="R6758e86686914102" /><Relationship Type="http://schemas.openxmlformats.org/officeDocument/2006/relationships/slide" Target="/ppt/slides/slide6.xml" Id="R294a6c4a10194e0b" /><Relationship Type="http://schemas.openxmlformats.org/officeDocument/2006/relationships/slide" Target="/ppt/slides/slide7.xml" Id="R5ab9f672edf8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9a1fa87fa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aa32626542ad" /><Relationship Type="http://schemas.openxmlformats.org/officeDocument/2006/relationships/theme" Target="/ppt/slideMasters/theme/theme1.xml" Id="R290192dda01d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faa326265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0713946d6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685796c8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4e655384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42032482f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ecc795f6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0c7de9a8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be8d8e4e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 VEEN ULDAL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VEEN ULDAL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VEEN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