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ef7859a63648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56dd3264c64ddd"/>
  </p:sldMasterIdLst>
  <p:sldIdLst>
    <p:sldId xmlns:r="http://schemas.openxmlformats.org/officeDocument/2006/relationships" id="256" r:id="R12ca977712bf4dd6"/>
    <p:sldId xmlns:r="http://schemas.openxmlformats.org/officeDocument/2006/relationships" id="257" r:id="R401ef5f94a7440bc"/>
    <p:sldId xmlns:r="http://schemas.openxmlformats.org/officeDocument/2006/relationships" id="258" r:id="Rd69260a025d840b1"/>
    <p:sldId xmlns:r="http://schemas.openxmlformats.org/officeDocument/2006/relationships" id="259" r:id="R39b28c80960944a1"/>
    <p:sldId xmlns:r="http://schemas.openxmlformats.org/officeDocument/2006/relationships" id="260" r:id="R90fbc0c3e769450d"/>
    <p:sldId xmlns:r="http://schemas.openxmlformats.org/officeDocument/2006/relationships" id="261" r:id="Rabd811bb2b564a23"/>
    <p:sldId xmlns:r="http://schemas.openxmlformats.org/officeDocument/2006/relationships" id="262" r:id="R4bc19601198042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56dd3264c64ddd" /><Relationship Type="http://schemas.openxmlformats.org/officeDocument/2006/relationships/slide" Target="/ppt/slides/slide1.xml" Id="R12ca977712bf4dd6" /><Relationship Type="http://schemas.openxmlformats.org/officeDocument/2006/relationships/slide" Target="/ppt/slides/slide2.xml" Id="R401ef5f94a7440bc" /><Relationship Type="http://schemas.openxmlformats.org/officeDocument/2006/relationships/slide" Target="/ppt/slides/slide3.xml" Id="Rd69260a025d840b1" /><Relationship Type="http://schemas.openxmlformats.org/officeDocument/2006/relationships/slide" Target="/ppt/slides/slide4.xml" Id="R39b28c80960944a1" /><Relationship Type="http://schemas.openxmlformats.org/officeDocument/2006/relationships/slide" Target="/ppt/slides/slide5.xml" Id="R90fbc0c3e769450d" /><Relationship Type="http://schemas.openxmlformats.org/officeDocument/2006/relationships/slide" Target="/ppt/slides/slide6.xml" Id="Rabd811bb2b564a23" /><Relationship Type="http://schemas.openxmlformats.org/officeDocument/2006/relationships/slide" Target="/ppt/slides/slide7.xml" Id="R4bc19601198042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30a800cf4342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fb5cc7baa46bd" /><Relationship Type="http://schemas.openxmlformats.org/officeDocument/2006/relationships/theme" Target="/ppt/slideMasters/theme/theme1.xml" Id="Rff0538b1204641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3fb5cc7baa46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9725f62444b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39c7978714a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022ab24b642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644b162e547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578832b3d4c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6b04d034b43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fdd71ea5d4b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INSTÖN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INSTÖN INVEST AS ble etablert [år] og holder til i Lommedalen.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1 833 600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765 320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1 858 570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9 388 723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10 022 328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ARNOLDSEN PER HEYERDAHL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Skarvaveien 106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1350 Lommedalen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56 21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pha@stiansen.no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888 968 032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