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3fc6458e5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0a84617a4408c"/>
  </p:sldMasterIdLst>
  <p:sldIdLst>
    <p:sldId xmlns:r="http://schemas.openxmlformats.org/officeDocument/2006/relationships" id="256" r:id="R61a53b0bcd5b4a43"/>
    <p:sldId xmlns:r="http://schemas.openxmlformats.org/officeDocument/2006/relationships" id="257" r:id="R84aae8ee94214af7"/>
    <p:sldId xmlns:r="http://schemas.openxmlformats.org/officeDocument/2006/relationships" id="258" r:id="R5bc707de84b34f85"/>
    <p:sldId xmlns:r="http://schemas.openxmlformats.org/officeDocument/2006/relationships" id="259" r:id="Re4f807f341a34ac8"/>
    <p:sldId xmlns:r="http://schemas.openxmlformats.org/officeDocument/2006/relationships" id="260" r:id="R3e981960b9de408f"/>
    <p:sldId xmlns:r="http://schemas.openxmlformats.org/officeDocument/2006/relationships" id="261" r:id="R4e81362bd2b6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0a84617a4408c" /><Relationship Type="http://schemas.openxmlformats.org/officeDocument/2006/relationships/slide" Target="/ppt/slides/slide1.xml" Id="R61a53b0bcd5b4a43" /><Relationship Type="http://schemas.openxmlformats.org/officeDocument/2006/relationships/slide" Target="/ppt/slides/slide2.xml" Id="R84aae8ee94214af7" /><Relationship Type="http://schemas.openxmlformats.org/officeDocument/2006/relationships/slide" Target="/ppt/slides/slide3.xml" Id="R5bc707de84b34f85" /><Relationship Type="http://schemas.openxmlformats.org/officeDocument/2006/relationships/slide" Target="/ppt/slides/slide4.xml" Id="Re4f807f341a34ac8" /><Relationship Type="http://schemas.openxmlformats.org/officeDocument/2006/relationships/slide" Target="/ppt/slides/slide5.xml" Id="R3e981960b9de408f" /><Relationship Type="http://schemas.openxmlformats.org/officeDocument/2006/relationships/slide" Target="/ppt/slides/slide6.xml" Id="R4e81362bd2b6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a043e38c3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e48adc534b01" /><Relationship Type="http://schemas.openxmlformats.org/officeDocument/2006/relationships/theme" Target="/ppt/slideMasters/theme/theme1.xml" Id="Rd81ec92364dc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ce48adc53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a64a124f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61e1687d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6cbfd7b6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44ea0bac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d58e1b4fc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09aaf0b2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