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9cdc412be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ed5389b1c4b6a"/>
  </p:sldMasterIdLst>
  <p:sldIdLst>
    <p:sldId xmlns:r="http://schemas.openxmlformats.org/officeDocument/2006/relationships" id="256" r:id="Rc43f2402a49e4991"/>
    <p:sldId xmlns:r="http://schemas.openxmlformats.org/officeDocument/2006/relationships" id="257" r:id="R6fc9bb2e90e54812"/>
    <p:sldId xmlns:r="http://schemas.openxmlformats.org/officeDocument/2006/relationships" id="258" r:id="R9d345417541b4547"/>
    <p:sldId xmlns:r="http://schemas.openxmlformats.org/officeDocument/2006/relationships" id="259" r:id="R2b3b9900a2844bf1"/>
    <p:sldId xmlns:r="http://schemas.openxmlformats.org/officeDocument/2006/relationships" id="260" r:id="Ra6b0aeeed0a14ef5"/>
    <p:sldId xmlns:r="http://schemas.openxmlformats.org/officeDocument/2006/relationships" id="261" r:id="Rc103c062e8a34f70"/>
    <p:sldId xmlns:r="http://schemas.openxmlformats.org/officeDocument/2006/relationships" id="262" r:id="Rf9c3ed77f20c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ed5389b1c4b6a" /><Relationship Type="http://schemas.openxmlformats.org/officeDocument/2006/relationships/slide" Target="/ppt/slides/slide1.xml" Id="Rc43f2402a49e4991" /><Relationship Type="http://schemas.openxmlformats.org/officeDocument/2006/relationships/slide" Target="/ppt/slides/slide2.xml" Id="R6fc9bb2e90e54812" /><Relationship Type="http://schemas.openxmlformats.org/officeDocument/2006/relationships/slide" Target="/ppt/slides/slide3.xml" Id="R9d345417541b4547" /><Relationship Type="http://schemas.openxmlformats.org/officeDocument/2006/relationships/slide" Target="/ppt/slides/slide4.xml" Id="R2b3b9900a2844bf1" /><Relationship Type="http://schemas.openxmlformats.org/officeDocument/2006/relationships/slide" Target="/ppt/slides/slide5.xml" Id="Ra6b0aeeed0a14ef5" /><Relationship Type="http://schemas.openxmlformats.org/officeDocument/2006/relationships/slide" Target="/ppt/slides/slide6.xml" Id="Rc103c062e8a34f70" /><Relationship Type="http://schemas.openxmlformats.org/officeDocument/2006/relationships/slide" Target="/ppt/slides/slide7.xml" Id="Rf9c3ed77f20c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d079ccce0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caed190194ddd" /><Relationship Type="http://schemas.openxmlformats.org/officeDocument/2006/relationships/theme" Target="/ppt/slideMasters/theme/theme1.xml" Id="R0e83aabd4767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caed190194d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88270f215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63a14e12e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0032d62c34f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a0be92db6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b3d77cd1a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926fdc995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5e715e388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1 667 992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54 427 525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64 587 093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BRYNSRUD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MANGO HOLDING AS</a:t>
            </a:r>
          </a:p>
        </p:txBody>
      </p:sp>
    </p:spTree>
  </p:cSld>
  <p:clrMapOvr>
    <a:masterClrMapping xmlns:a="http://schemas.openxmlformats.org/drawingml/2006/main"/>
  </p:clrMapOvr>
</p:sld>
</file>