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c5946a2f8d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daee66fd1c495e"/>
  </p:sldMasterIdLst>
  <p:sldIdLst>
    <p:sldId xmlns:r="http://schemas.openxmlformats.org/officeDocument/2006/relationships" id="256" r:id="R99f2095734aa4f0b"/>
    <p:sldId xmlns:r="http://schemas.openxmlformats.org/officeDocument/2006/relationships" id="257" r:id="Rdc63d87fdc4b4c89"/>
    <p:sldId xmlns:r="http://schemas.openxmlformats.org/officeDocument/2006/relationships" id="258" r:id="R28c81727bac94611"/>
    <p:sldId xmlns:r="http://schemas.openxmlformats.org/officeDocument/2006/relationships" id="259" r:id="R8d3d038a73854754"/>
    <p:sldId xmlns:r="http://schemas.openxmlformats.org/officeDocument/2006/relationships" id="260" r:id="R40204e9ec97b4b5c"/>
    <p:sldId xmlns:r="http://schemas.openxmlformats.org/officeDocument/2006/relationships" id="261" r:id="R5c977ad9759b4827"/>
    <p:sldId xmlns:r="http://schemas.openxmlformats.org/officeDocument/2006/relationships" id="262" r:id="R1047eb8d97f0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daee66fd1c495e" /><Relationship Type="http://schemas.openxmlformats.org/officeDocument/2006/relationships/slide" Target="/ppt/slides/slide1.xml" Id="R99f2095734aa4f0b" /><Relationship Type="http://schemas.openxmlformats.org/officeDocument/2006/relationships/slide" Target="/ppt/slides/slide2.xml" Id="Rdc63d87fdc4b4c89" /><Relationship Type="http://schemas.openxmlformats.org/officeDocument/2006/relationships/slide" Target="/ppt/slides/slide3.xml" Id="R28c81727bac94611" /><Relationship Type="http://schemas.openxmlformats.org/officeDocument/2006/relationships/slide" Target="/ppt/slides/slide4.xml" Id="R8d3d038a73854754" /><Relationship Type="http://schemas.openxmlformats.org/officeDocument/2006/relationships/slide" Target="/ppt/slides/slide5.xml" Id="R40204e9ec97b4b5c" /><Relationship Type="http://schemas.openxmlformats.org/officeDocument/2006/relationships/slide" Target="/ppt/slides/slide6.xml" Id="R5c977ad9759b4827" /><Relationship Type="http://schemas.openxmlformats.org/officeDocument/2006/relationships/slide" Target="/ppt/slides/slide7.xml" Id="R1047eb8d97f0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b2796f9d9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87cef15874f71" /><Relationship Type="http://schemas.openxmlformats.org/officeDocument/2006/relationships/theme" Target="/ppt/slideMasters/theme/theme1.xml" Id="R46d9aa3a18074c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87cef15874f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f2ead22ff4a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08acea7b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6e170bcb0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fb12f2987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3345a32ea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188a2c7284e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755f4a951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HOLDING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25 710 631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153 487 650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155 487 623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EINAR HATLO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Borgejordet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888 932 992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HOLDING AS</a:t>
            </a:r>
          </a:p>
        </p:txBody>
      </p:sp>
    </p:spTree>
  </p:cSld>
  <p:clrMapOvr>
    <a:masterClrMapping xmlns:a="http://schemas.openxmlformats.org/drawingml/2006/main"/>
  </p:clrMapOvr>
</p:sld>
</file>