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c6cfc3145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a673c61d344e4"/>
  </p:sldMasterIdLst>
  <p:sldIdLst>
    <p:sldId xmlns:r="http://schemas.openxmlformats.org/officeDocument/2006/relationships" id="256" r:id="R569cd51edbde44e6"/>
    <p:sldId xmlns:r="http://schemas.openxmlformats.org/officeDocument/2006/relationships" id="257" r:id="R4a19ba232cc24496"/>
    <p:sldId xmlns:r="http://schemas.openxmlformats.org/officeDocument/2006/relationships" id="258" r:id="Re2ebba67b21a4a72"/>
    <p:sldId xmlns:r="http://schemas.openxmlformats.org/officeDocument/2006/relationships" id="259" r:id="R38caf0095dec4343"/>
    <p:sldId xmlns:r="http://schemas.openxmlformats.org/officeDocument/2006/relationships" id="260" r:id="R9c304f396dae4021"/>
    <p:sldId xmlns:r="http://schemas.openxmlformats.org/officeDocument/2006/relationships" id="261" r:id="R94326a7eb9584479"/>
    <p:sldId xmlns:r="http://schemas.openxmlformats.org/officeDocument/2006/relationships" id="262" r:id="Rc3ca94ff3c66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a673c61d344e4" /><Relationship Type="http://schemas.openxmlformats.org/officeDocument/2006/relationships/slide" Target="/ppt/slides/slide1.xml" Id="R569cd51edbde44e6" /><Relationship Type="http://schemas.openxmlformats.org/officeDocument/2006/relationships/slide" Target="/ppt/slides/slide2.xml" Id="R4a19ba232cc24496" /><Relationship Type="http://schemas.openxmlformats.org/officeDocument/2006/relationships/slide" Target="/ppt/slides/slide3.xml" Id="Re2ebba67b21a4a72" /><Relationship Type="http://schemas.openxmlformats.org/officeDocument/2006/relationships/slide" Target="/ppt/slides/slide4.xml" Id="R38caf0095dec4343" /><Relationship Type="http://schemas.openxmlformats.org/officeDocument/2006/relationships/slide" Target="/ppt/slides/slide5.xml" Id="R9c304f396dae4021" /><Relationship Type="http://schemas.openxmlformats.org/officeDocument/2006/relationships/slide" Target="/ppt/slides/slide6.xml" Id="R94326a7eb9584479" /><Relationship Type="http://schemas.openxmlformats.org/officeDocument/2006/relationships/slide" Target="/ppt/slides/slide7.xml" Id="Rc3ca94ff3c66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f1ebe8f22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02a1d6bed4e8e" /><Relationship Type="http://schemas.openxmlformats.org/officeDocument/2006/relationships/theme" Target="/ppt/slideMasters/theme/theme1.xml" Id="Ra149672c697d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02a1d6bed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13529aa59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2095f039f4f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2565c877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d0dd4d16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32577a5c48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92f0b07f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8249f752b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JAMAMI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31 806 275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116 689 726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116 870 180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SABRINA MØLSÆTER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MØLSÆTER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magnus.molsater@mimaco.no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888 912 622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