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87dbfe73c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92561690a4500"/>
  </p:sldMasterIdLst>
  <p:sldIdLst>
    <p:sldId xmlns:r="http://schemas.openxmlformats.org/officeDocument/2006/relationships" id="256" r:id="R2d74231976cd4c08"/>
    <p:sldId xmlns:r="http://schemas.openxmlformats.org/officeDocument/2006/relationships" id="257" r:id="R94a62c6c232b4f27"/>
    <p:sldId xmlns:r="http://schemas.openxmlformats.org/officeDocument/2006/relationships" id="258" r:id="Re6b4db6c29b84446"/>
    <p:sldId xmlns:r="http://schemas.openxmlformats.org/officeDocument/2006/relationships" id="259" r:id="R9449ee6d54bc4d07"/>
    <p:sldId xmlns:r="http://schemas.openxmlformats.org/officeDocument/2006/relationships" id="260" r:id="R52841bb01c894d6d"/>
    <p:sldId xmlns:r="http://schemas.openxmlformats.org/officeDocument/2006/relationships" id="261" r:id="Ra08ce515174b463b"/>
    <p:sldId xmlns:r="http://schemas.openxmlformats.org/officeDocument/2006/relationships" id="262" r:id="R6f36df6fc1d7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92561690a4500" /><Relationship Type="http://schemas.openxmlformats.org/officeDocument/2006/relationships/slide" Target="/ppt/slides/slide1.xml" Id="R2d74231976cd4c08" /><Relationship Type="http://schemas.openxmlformats.org/officeDocument/2006/relationships/slide" Target="/ppt/slides/slide2.xml" Id="R94a62c6c232b4f27" /><Relationship Type="http://schemas.openxmlformats.org/officeDocument/2006/relationships/slide" Target="/ppt/slides/slide3.xml" Id="Re6b4db6c29b84446" /><Relationship Type="http://schemas.openxmlformats.org/officeDocument/2006/relationships/slide" Target="/ppt/slides/slide4.xml" Id="R9449ee6d54bc4d07" /><Relationship Type="http://schemas.openxmlformats.org/officeDocument/2006/relationships/slide" Target="/ppt/slides/slide5.xml" Id="R52841bb01c894d6d" /><Relationship Type="http://schemas.openxmlformats.org/officeDocument/2006/relationships/slide" Target="/ppt/slides/slide6.xml" Id="Ra08ce515174b463b" /><Relationship Type="http://schemas.openxmlformats.org/officeDocument/2006/relationships/slide" Target="/ppt/slides/slide7.xml" Id="R6f36df6fc1d7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5c86be151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d326ce1f64bc2" /><Relationship Type="http://schemas.openxmlformats.org/officeDocument/2006/relationships/theme" Target="/ppt/slideMasters/theme/theme1.xml" Id="R6baa56edd5e5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d326ce1f6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d7cb68313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32fd9ee2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d2a08609e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f9ae5d71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55ce0461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e708cca6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87234d95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