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52a6cbad4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7cdd9982742a4"/>
  </p:sldMasterIdLst>
  <p:sldIdLst>
    <p:sldId xmlns:r="http://schemas.openxmlformats.org/officeDocument/2006/relationships" id="256" r:id="Rf39e25c2b2ac4d60"/>
    <p:sldId xmlns:r="http://schemas.openxmlformats.org/officeDocument/2006/relationships" id="257" r:id="R7a497f852074431e"/>
    <p:sldId xmlns:r="http://schemas.openxmlformats.org/officeDocument/2006/relationships" id="258" r:id="R5a7ea07ae2204357"/>
    <p:sldId xmlns:r="http://schemas.openxmlformats.org/officeDocument/2006/relationships" id="259" r:id="Rb4805c341e8642f6"/>
    <p:sldId xmlns:r="http://schemas.openxmlformats.org/officeDocument/2006/relationships" id="260" r:id="R1da7e0caed344128"/>
    <p:sldId xmlns:r="http://schemas.openxmlformats.org/officeDocument/2006/relationships" id="261" r:id="Rfcaca191c3e9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7cdd9982742a4" /><Relationship Type="http://schemas.openxmlformats.org/officeDocument/2006/relationships/slide" Target="/ppt/slides/slide1.xml" Id="Rf39e25c2b2ac4d60" /><Relationship Type="http://schemas.openxmlformats.org/officeDocument/2006/relationships/slide" Target="/ppt/slides/slide2.xml" Id="R7a497f852074431e" /><Relationship Type="http://schemas.openxmlformats.org/officeDocument/2006/relationships/slide" Target="/ppt/slides/slide3.xml" Id="R5a7ea07ae2204357" /><Relationship Type="http://schemas.openxmlformats.org/officeDocument/2006/relationships/slide" Target="/ppt/slides/slide4.xml" Id="Rb4805c341e8642f6" /><Relationship Type="http://schemas.openxmlformats.org/officeDocument/2006/relationships/slide" Target="/ppt/slides/slide5.xml" Id="R1da7e0caed344128" /><Relationship Type="http://schemas.openxmlformats.org/officeDocument/2006/relationships/slide" Target="/ppt/slides/slide6.xml" Id="Rfcaca191c3e9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5c21303a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7fd077814a1d" /><Relationship Type="http://schemas.openxmlformats.org/officeDocument/2006/relationships/theme" Target="/ppt/slideMasters/theme/theme1.xml" Id="Rd2c7e12f5653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77fd07781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37aa5124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af289726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13bdd75e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c2a2d7bc1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416edd7a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45d823c5c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