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db122e684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9f85909b949db"/>
  </p:sldMasterIdLst>
  <p:sldIdLst>
    <p:sldId xmlns:r="http://schemas.openxmlformats.org/officeDocument/2006/relationships" id="256" r:id="R2429935ddeb6430a"/>
    <p:sldId xmlns:r="http://schemas.openxmlformats.org/officeDocument/2006/relationships" id="257" r:id="R21e927f370474b02"/>
    <p:sldId xmlns:r="http://schemas.openxmlformats.org/officeDocument/2006/relationships" id="258" r:id="Rdd73e601da974806"/>
    <p:sldId xmlns:r="http://schemas.openxmlformats.org/officeDocument/2006/relationships" id="259" r:id="Rc0adbb83e1dd4d8f"/>
    <p:sldId xmlns:r="http://schemas.openxmlformats.org/officeDocument/2006/relationships" id="260" r:id="R49973cfbdc184cb6"/>
    <p:sldId xmlns:r="http://schemas.openxmlformats.org/officeDocument/2006/relationships" id="261" r:id="R95b48a7054094977"/>
    <p:sldId xmlns:r="http://schemas.openxmlformats.org/officeDocument/2006/relationships" id="262" r:id="R6ba8a5fa8b96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9f85909b949db" /><Relationship Type="http://schemas.openxmlformats.org/officeDocument/2006/relationships/slide" Target="/ppt/slides/slide1.xml" Id="R2429935ddeb6430a" /><Relationship Type="http://schemas.openxmlformats.org/officeDocument/2006/relationships/slide" Target="/ppt/slides/slide2.xml" Id="R21e927f370474b02" /><Relationship Type="http://schemas.openxmlformats.org/officeDocument/2006/relationships/slide" Target="/ppt/slides/slide3.xml" Id="Rdd73e601da974806" /><Relationship Type="http://schemas.openxmlformats.org/officeDocument/2006/relationships/slide" Target="/ppt/slides/slide4.xml" Id="Rc0adbb83e1dd4d8f" /><Relationship Type="http://schemas.openxmlformats.org/officeDocument/2006/relationships/slide" Target="/ppt/slides/slide5.xml" Id="R49973cfbdc184cb6" /><Relationship Type="http://schemas.openxmlformats.org/officeDocument/2006/relationships/slide" Target="/ppt/slides/slide6.xml" Id="R95b48a7054094977" /><Relationship Type="http://schemas.openxmlformats.org/officeDocument/2006/relationships/slide" Target="/ppt/slides/slide7.xml" Id="R6ba8a5fa8b96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a1fe4fe4b48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6fa193fe43bd" /><Relationship Type="http://schemas.openxmlformats.org/officeDocument/2006/relationships/theme" Target="/ppt/slideMasters/theme/theme1.xml" Id="R882101a5386e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76fa193fe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07349ab65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1b6a6000d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ffcb9001a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f093dc711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6d3acbeb7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d3eb84050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cc480f903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FALNES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FALNES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132 237 126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903 659 048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925 370 797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KRISTIAN FALNES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GYSLAND FALNES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FALNES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FALNES VIKINGSTAD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888 832 602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