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6b2ca9becd49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7a576d33843e6"/>
  </p:sldMasterIdLst>
  <p:sldIdLst>
    <p:sldId xmlns:r="http://schemas.openxmlformats.org/officeDocument/2006/relationships" id="256" r:id="R3e18b8666e764dde"/>
    <p:sldId xmlns:r="http://schemas.openxmlformats.org/officeDocument/2006/relationships" id="257" r:id="R1774bce82ef64c34"/>
    <p:sldId xmlns:r="http://schemas.openxmlformats.org/officeDocument/2006/relationships" id="258" r:id="R0a3f12bc4b4c44d1"/>
    <p:sldId xmlns:r="http://schemas.openxmlformats.org/officeDocument/2006/relationships" id="259" r:id="R4b3946ee6aa34d11"/>
    <p:sldId xmlns:r="http://schemas.openxmlformats.org/officeDocument/2006/relationships" id="260" r:id="R20f877dd2f594de6"/>
    <p:sldId xmlns:r="http://schemas.openxmlformats.org/officeDocument/2006/relationships" id="261" r:id="R7413cbe7be9841e6"/>
    <p:sldId xmlns:r="http://schemas.openxmlformats.org/officeDocument/2006/relationships" id="262" r:id="Ra73d320c4fc5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7a576d33843e6" /><Relationship Type="http://schemas.openxmlformats.org/officeDocument/2006/relationships/slide" Target="/ppt/slides/slide1.xml" Id="R3e18b8666e764dde" /><Relationship Type="http://schemas.openxmlformats.org/officeDocument/2006/relationships/slide" Target="/ppt/slides/slide2.xml" Id="R1774bce82ef64c34" /><Relationship Type="http://schemas.openxmlformats.org/officeDocument/2006/relationships/slide" Target="/ppt/slides/slide3.xml" Id="R0a3f12bc4b4c44d1" /><Relationship Type="http://schemas.openxmlformats.org/officeDocument/2006/relationships/slide" Target="/ppt/slides/slide4.xml" Id="R4b3946ee6aa34d11" /><Relationship Type="http://schemas.openxmlformats.org/officeDocument/2006/relationships/slide" Target="/ppt/slides/slide5.xml" Id="R20f877dd2f594de6" /><Relationship Type="http://schemas.openxmlformats.org/officeDocument/2006/relationships/slide" Target="/ppt/slides/slide6.xml" Id="R7413cbe7be9841e6" /><Relationship Type="http://schemas.openxmlformats.org/officeDocument/2006/relationships/slide" Target="/ppt/slides/slide7.xml" Id="Ra73d320c4fc5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5454d2083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ff47759824136" /><Relationship Type="http://schemas.openxmlformats.org/officeDocument/2006/relationships/theme" Target="/ppt/slideMasters/theme/theme1.xml" Id="Rd8be047d1eb442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0ff4775982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2e3768d104b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7ecd5913c46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53f5b90ce40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46aa6a0c2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6f000a58940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7da17676a4a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aba50094e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HAVNEKONTORET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HAVNEKONTORET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53 428 846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2 449 327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18 748 068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cc.havnekontoret@choice.no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