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6596dfb7c54a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1fdfc1580544ca"/>
  </p:sldMasterIdLst>
  <p:sldIdLst>
    <p:sldId xmlns:r="http://schemas.openxmlformats.org/officeDocument/2006/relationships" id="256" r:id="R34c540afe97d409d"/>
    <p:sldId xmlns:r="http://schemas.openxmlformats.org/officeDocument/2006/relationships" id="257" r:id="Rc24592915a6348e8"/>
    <p:sldId xmlns:r="http://schemas.openxmlformats.org/officeDocument/2006/relationships" id="258" r:id="R68ede62d4a1a41be"/>
    <p:sldId xmlns:r="http://schemas.openxmlformats.org/officeDocument/2006/relationships" id="259" r:id="R0e8602a6998b476e"/>
    <p:sldId xmlns:r="http://schemas.openxmlformats.org/officeDocument/2006/relationships" id="260" r:id="R129dca7f0e6242ee"/>
    <p:sldId xmlns:r="http://schemas.openxmlformats.org/officeDocument/2006/relationships" id="261" r:id="R9408119a16e045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fdfc1580544ca" /><Relationship Type="http://schemas.openxmlformats.org/officeDocument/2006/relationships/slide" Target="/ppt/slides/slide1.xml" Id="R34c540afe97d409d" /><Relationship Type="http://schemas.openxmlformats.org/officeDocument/2006/relationships/slide" Target="/ppt/slides/slide2.xml" Id="Rc24592915a6348e8" /><Relationship Type="http://schemas.openxmlformats.org/officeDocument/2006/relationships/slide" Target="/ppt/slides/slide3.xml" Id="R68ede62d4a1a41be" /><Relationship Type="http://schemas.openxmlformats.org/officeDocument/2006/relationships/slide" Target="/ppt/slides/slide4.xml" Id="R0e8602a6998b476e" /><Relationship Type="http://schemas.openxmlformats.org/officeDocument/2006/relationships/slide" Target="/ppt/slides/slide5.xml" Id="R129dca7f0e6242ee" /><Relationship Type="http://schemas.openxmlformats.org/officeDocument/2006/relationships/slide" Target="/ppt/slides/slide6.xml" Id="R9408119a16e045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e7e5a23ac42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e40a8061d4892" /><Relationship Type="http://schemas.openxmlformats.org/officeDocument/2006/relationships/theme" Target="/ppt/slideMasters/theme/theme1.xml" Id="R11109d1fe58b4e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ce40a8061d48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f772a69d544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0ba32ed54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fc36b1c7349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2f059bb9845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9974c8b1545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8c40aa1e441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HAVNEKONTORET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cc.havnekontoret@choice.no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888 797 912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