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3131eab5548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22b6205818407d"/>
  </p:sldMasterIdLst>
  <p:sldIdLst>
    <p:sldId xmlns:r="http://schemas.openxmlformats.org/officeDocument/2006/relationships" id="256" r:id="R6ff05c66b22e44bc"/>
    <p:sldId xmlns:r="http://schemas.openxmlformats.org/officeDocument/2006/relationships" id="257" r:id="Rac4c15e69f4a4b08"/>
    <p:sldId xmlns:r="http://schemas.openxmlformats.org/officeDocument/2006/relationships" id="258" r:id="R1433475776934277"/>
    <p:sldId xmlns:r="http://schemas.openxmlformats.org/officeDocument/2006/relationships" id="259" r:id="Rd6600d9e27274074"/>
    <p:sldId xmlns:r="http://schemas.openxmlformats.org/officeDocument/2006/relationships" id="260" r:id="R3bb590ac2dcb413a"/>
    <p:sldId xmlns:r="http://schemas.openxmlformats.org/officeDocument/2006/relationships" id="261" r:id="R98549eb61af4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2b6205818407d" /><Relationship Type="http://schemas.openxmlformats.org/officeDocument/2006/relationships/slide" Target="/ppt/slides/slide1.xml" Id="R6ff05c66b22e44bc" /><Relationship Type="http://schemas.openxmlformats.org/officeDocument/2006/relationships/slide" Target="/ppt/slides/slide2.xml" Id="Rac4c15e69f4a4b08" /><Relationship Type="http://schemas.openxmlformats.org/officeDocument/2006/relationships/slide" Target="/ppt/slides/slide3.xml" Id="R1433475776934277" /><Relationship Type="http://schemas.openxmlformats.org/officeDocument/2006/relationships/slide" Target="/ppt/slides/slide4.xml" Id="Rd6600d9e27274074" /><Relationship Type="http://schemas.openxmlformats.org/officeDocument/2006/relationships/slide" Target="/ppt/slides/slide5.xml" Id="R3bb590ac2dcb413a" /><Relationship Type="http://schemas.openxmlformats.org/officeDocument/2006/relationships/slide" Target="/ppt/slides/slide6.xml" Id="R98549eb61af4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a31063f6e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fba380fdf47ae" /><Relationship Type="http://schemas.openxmlformats.org/officeDocument/2006/relationships/theme" Target="/ppt/slideMasters/theme/theme1.xml" Id="Rb90aa9da5856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fba380fdf47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6dea0120d48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1dc4a4c85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3991ef5b946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f8a2ed58546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1f904ecd3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612c399ea43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BRÅTHEN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BRÅTHEN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6 122 614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Krogshavnveien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888 764 232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