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cbe1958d0e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15034ca381465c"/>
  </p:sldMasterIdLst>
  <p:sldIdLst>
    <p:sldId xmlns:r="http://schemas.openxmlformats.org/officeDocument/2006/relationships" id="256" r:id="R3f5f853c6c174c4c"/>
    <p:sldId xmlns:r="http://schemas.openxmlformats.org/officeDocument/2006/relationships" id="257" r:id="R8d9c923be1c84e59"/>
    <p:sldId xmlns:r="http://schemas.openxmlformats.org/officeDocument/2006/relationships" id="258" r:id="R5d9956a688c34de5"/>
    <p:sldId xmlns:r="http://schemas.openxmlformats.org/officeDocument/2006/relationships" id="259" r:id="R83217fbce9d04e02"/>
    <p:sldId xmlns:r="http://schemas.openxmlformats.org/officeDocument/2006/relationships" id="260" r:id="R6cbd9d917e3a4266"/>
    <p:sldId xmlns:r="http://schemas.openxmlformats.org/officeDocument/2006/relationships" id="261" r:id="R2f9616151cc140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5034ca381465c" /><Relationship Type="http://schemas.openxmlformats.org/officeDocument/2006/relationships/slide" Target="/ppt/slides/slide1.xml" Id="R3f5f853c6c174c4c" /><Relationship Type="http://schemas.openxmlformats.org/officeDocument/2006/relationships/slide" Target="/ppt/slides/slide2.xml" Id="R8d9c923be1c84e59" /><Relationship Type="http://schemas.openxmlformats.org/officeDocument/2006/relationships/slide" Target="/ppt/slides/slide3.xml" Id="R5d9956a688c34de5" /><Relationship Type="http://schemas.openxmlformats.org/officeDocument/2006/relationships/slide" Target="/ppt/slides/slide4.xml" Id="R83217fbce9d04e02" /><Relationship Type="http://schemas.openxmlformats.org/officeDocument/2006/relationships/slide" Target="/ppt/slides/slide5.xml" Id="R6cbd9d917e3a4266" /><Relationship Type="http://schemas.openxmlformats.org/officeDocument/2006/relationships/slide" Target="/ppt/slides/slide6.xml" Id="R2f9616151cc140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851274bbc43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a38317f7c4b58" /><Relationship Type="http://schemas.openxmlformats.org/officeDocument/2006/relationships/theme" Target="/ppt/slideMasters/theme/theme1.xml" Id="Ra222127a249d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a38317f7c4b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217041679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21ecd1b104e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db2d335d346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7876c98c8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04c3455a6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193425e65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BRÅTHEN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Krogshavnveien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888 764 232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