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5dd6201de44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dc796bf3ca4b4e"/>
  </p:sldMasterIdLst>
  <p:sldIdLst>
    <p:sldId xmlns:r="http://schemas.openxmlformats.org/officeDocument/2006/relationships" id="256" r:id="R9478982a5c764cf9"/>
    <p:sldId xmlns:r="http://schemas.openxmlformats.org/officeDocument/2006/relationships" id="257" r:id="R0ed3ceb369fc46c7"/>
    <p:sldId xmlns:r="http://schemas.openxmlformats.org/officeDocument/2006/relationships" id="258" r:id="R217b96dd421a44f9"/>
    <p:sldId xmlns:r="http://schemas.openxmlformats.org/officeDocument/2006/relationships" id="259" r:id="Rf54811b5149a49e5"/>
    <p:sldId xmlns:r="http://schemas.openxmlformats.org/officeDocument/2006/relationships" id="260" r:id="R42f9afb9e4a44e51"/>
    <p:sldId xmlns:r="http://schemas.openxmlformats.org/officeDocument/2006/relationships" id="261" r:id="Rb29babd81e6247be"/>
    <p:sldId xmlns:r="http://schemas.openxmlformats.org/officeDocument/2006/relationships" id="262" r:id="R0afc7b311695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c796bf3ca4b4e" /><Relationship Type="http://schemas.openxmlformats.org/officeDocument/2006/relationships/slide" Target="/ppt/slides/slide1.xml" Id="R9478982a5c764cf9" /><Relationship Type="http://schemas.openxmlformats.org/officeDocument/2006/relationships/slide" Target="/ppt/slides/slide2.xml" Id="R0ed3ceb369fc46c7" /><Relationship Type="http://schemas.openxmlformats.org/officeDocument/2006/relationships/slide" Target="/ppt/slides/slide3.xml" Id="R217b96dd421a44f9" /><Relationship Type="http://schemas.openxmlformats.org/officeDocument/2006/relationships/slide" Target="/ppt/slides/slide4.xml" Id="Rf54811b5149a49e5" /><Relationship Type="http://schemas.openxmlformats.org/officeDocument/2006/relationships/slide" Target="/ppt/slides/slide5.xml" Id="R42f9afb9e4a44e51" /><Relationship Type="http://schemas.openxmlformats.org/officeDocument/2006/relationships/slide" Target="/ppt/slides/slide6.xml" Id="Rb29babd81e6247be" /><Relationship Type="http://schemas.openxmlformats.org/officeDocument/2006/relationships/slide" Target="/ppt/slides/slide7.xml" Id="R0afc7b311695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79447729c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4e7540e5f4829" /><Relationship Type="http://schemas.openxmlformats.org/officeDocument/2006/relationships/theme" Target="/ppt/slideMasters/theme/theme1.xml" Id="Rd135d9df11274d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c4e7540e5f48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fceca0d6c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a10114348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794003629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7f3d679d8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4c037486442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7a1b06b474a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e71eeaf3c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184 801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14 435 331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BARLUND NILS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 527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888 706 992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