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079701a34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a5993601c4f42"/>
  </p:sldMasterIdLst>
  <p:sldIdLst>
    <p:sldId xmlns:r="http://schemas.openxmlformats.org/officeDocument/2006/relationships" id="256" r:id="R5776251286964342"/>
    <p:sldId xmlns:r="http://schemas.openxmlformats.org/officeDocument/2006/relationships" id="257" r:id="R4d638f0e89af459e"/>
    <p:sldId xmlns:r="http://schemas.openxmlformats.org/officeDocument/2006/relationships" id="258" r:id="R43a1e15ca2414c5e"/>
    <p:sldId xmlns:r="http://schemas.openxmlformats.org/officeDocument/2006/relationships" id="259" r:id="R07d92286eebc43a0"/>
    <p:sldId xmlns:r="http://schemas.openxmlformats.org/officeDocument/2006/relationships" id="260" r:id="R6364fd2940c947d8"/>
    <p:sldId xmlns:r="http://schemas.openxmlformats.org/officeDocument/2006/relationships" id="261" r:id="R0fcd8969cb3f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a5993601c4f42" /><Relationship Type="http://schemas.openxmlformats.org/officeDocument/2006/relationships/slide" Target="/ppt/slides/slide1.xml" Id="R5776251286964342" /><Relationship Type="http://schemas.openxmlformats.org/officeDocument/2006/relationships/slide" Target="/ppt/slides/slide2.xml" Id="R4d638f0e89af459e" /><Relationship Type="http://schemas.openxmlformats.org/officeDocument/2006/relationships/slide" Target="/ppt/slides/slide3.xml" Id="R43a1e15ca2414c5e" /><Relationship Type="http://schemas.openxmlformats.org/officeDocument/2006/relationships/slide" Target="/ppt/slides/slide4.xml" Id="R07d92286eebc43a0" /><Relationship Type="http://schemas.openxmlformats.org/officeDocument/2006/relationships/slide" Target="/ppt/slides/slide5.xml" Id="R6364fd2940c947d8" /><Relationship Type="http://schemas.openxmlformats.org/officeDocument/2006/relationships/slide" Target="/ppt/slides/slide6.xml" Id="R0fcd8969cb3f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aa076b5f8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d7d48bf434c0d" /><Relationship Type="http://schemas.openxmlformats.org/officeDocument/2006/relationships/theme" Target="/ppt/slideMasters/theme/theme1.xml" Id="Rb8f6dd7d2a0b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d7d48bf43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2acc38a74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ba3ea5942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7e39f44ed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86b07390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08646beb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040df414b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