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8a4896398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274c9436b4c23"/>
  </p:sldMasterIdLst>
  <p:sldIdLst>
    <p:sldId xmlns:r="http://schemas.openxmlformats.org/officeDocument/2006/relationships" id="256" r:id="R116ab8cdadcc44f8"/>
    <p:sldId xmlns:r="http://schemas.openxmlformats.org/officeDocument/2006/relationships" id="257" r:id="R6077ae76e42b43dc"/>
    <p:sldId xmlns:r="http://schemas.openxmlformats.org/officeDocument/2006/relationships" id="258" r:id="R5c4b48632b394a83"/>
    <p:sldId xmlns:r="http://schemas.openxmlformats.org/officeDocument/2006/relationships" id="259" r:id="Rd375625120f4417e"/>
    <p:sldId xmlns:r="http://schemas.openxmlformats.org/officeDocument/2006/relationships" id="260" r:id="R8c42f9a7c64044ef"/>
    <p:sldId xmlns:r="http://schemas.openxmlformats.org/officeDocument/2006/relationships" id="261" r:id="R8f58c01d505f4b9a"/>
    <p:sldId xmlns:r="http://schemas.openxmlformats.org/officeDocument/2006/relationships" id="262" r:id="R90a6cccf5601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274c9436b4c23" /><Relationship Type="http://schemas.openxmlformats.org/officeDocument/2006/relationships/slide" Target="/ppt/slides/slide1.xml" Id="R116ab8cdadcc44f8" /><Relationship Type="http://schemas.openxmlformats.org/officeDocument/2006/relationships/slide" Target="/ppt/slides/slide2.xml" Id="R6077ae76e42b43dc" /><Relationship Type="http://schemas.openxmlformats.org/officeDocument/2006/relationships/slide" Target="/ppt/slides/slide3.xml" Id="R5c4b48632b394a83" /><Relationship Type="http://schemas.openxmlformats.org/officeDocument/2006/relationships/slide" Target="/ppt/slides/slide4.xml" Id="Rd375625120f4417e" /><Relationship Type="http://schemas.openxmlformats.org/officeDocument/2006/relationships/slide" Target="/ppt/slides/slide5.xml" Id="R8c42f9a7c64044ef" /><Relationship Type="http://schemas.openxmlformats.org/officeDocument/2006/relationships/slide" Target="/ppt/slides/slide6.xml" Id="R8f58c01d505f4b9a" /><Relationship Type="http://schemas.openxmlformats.org/officeDocument/2006/relationships/slide" Target="/ppt/slides/slide7.xml" Id="R90a6cccf5601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399315432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4b7b49c14fb6" /><Relationship Type="http://schemas.openxmlformats.org/officeDocument/2006/relationships/theme" Target="/ppt/slideMasters/theme/theme1.xml" Id="R966d9838eb7e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a4b7b49c1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cd190f263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62e45620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585145a5e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c925017af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48f86828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4a7309f494a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51b2ab9c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28 665 263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28 973 445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ØRNULF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Avima Regnskap AS, 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17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888 672 192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GOAS AS</a:t>
            </a:r>
          </a:p>
        </p:txBody>
      </p:sp>
    </p:spTree>
  </p:cSld>
  <p:clrMapOvr>
    <a:masterClrMapping xmlns:a="http://schemas.openxmlformats.org/drawingml/2006/main"/>
  </p:clrMapOvr>
</p:sld>
</file>