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041abb9c048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51b2e918cf42e7"/>
  </p:sldMasterIdLst>
  <p:sldIdLst>
    <p:sldId xmlns:r="http://schemas.openxmlformats.org/officeDocument/2006/relationships" id="256" r:id="Rdbf210254ae24997"/>
    <p:sldId xmlns:r="http://schemas.openxmlformats.org/officeDocument/2006/relationships" id="257" r:id="Rf24edc40b9a84207"/>
    <p:sldId xmlns:r="http://schemas.openxmlformats.org/officeDocument/2006/relationships" id="258" r:id="Rf948e4dc3f4f4cb4"/>
    <p:sldId xmlns:r="http://schemas.openxmlformats.org/officeDocument/2006/relationships" id="259" r:id="R1f4900c29bea4321"/>
    <p:sldId xmlns:r="http://schemas.openxmlformats.org/officeDocument/2006/relationships" id="260" r:id="R9a211b27042e4947"/>
    <p:sldId xmlns:r="http://schemas.openxmlformats.org/officeDocument/2006/relationships" id="261" r:id="Rbeca6ba242c048d8"/>
    <p:sldId xmlns:r="http://schemas.openxmlformats.org/officeDocument/2006/relationships" id="262" r:id="Rdab135cd650a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1b2e918cf42e7" /><Relationship Type="http://schemas.openxmlformats.org/officeDocument/2006/relationships/slide" Target="/ppt/slides/slide1.xml" Id="Rdbf210254ae24997" /><Relationship Type="http://schemas.openxmlformats.org/officeDocument/2006/relationships/slide" Target="/ppt/slides/slide2.xml" Id="Rf24edc40b9a84207" /><Relationship Type="http://schemas.openxmlformats.org/officeDocument/2006/relationships/slide" Target="/ppt/slides/slide3.xml" Id="Rf948e4dc3f4f4cb4" /><Relationship Type="http://schemas.openxmlformats.org/officeDocument/2006/relationships/slide" Target="/ppt/slides/slide4.xml" Id="R1f4900c29bea4321" /><Relationship Type="http://schemas.openxmlformats.org/officeDocument/2006/relationships/slide" Target="/ppt/slides/slide5.xml" Id="R9a211b27042e4947" /><Relationship Type="http://schemas.openxmlformats.org/officeDocument/2006/relationships/slide" Target="/ppt/slides/slide6.xml" Id="Rbeca6ba242c048d8" /><Relationship Type="http://schemas.openxmlformats.org/officeDocument/2006/relationships/slide" Target="/ppt/slides/slide7.xml" Id="Rdab135cd650a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d7a0b97c1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9231726a40e0" /><Relationship Type="http://schemas.openxmlformats.org/officeDocument/2006/relationships/theme" Target="/ppt/slideMasters/theme/theme1.xml" Id="Rf7730a4984e847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c9231726a40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db2ac64f9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20c844c5f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3114a710e42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ff1ae0c4f4d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1a6d9cc3f4e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70508027c45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ed85208c541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POLLUX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POLLUX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−751 093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5 396 739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79 298 008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82 772 087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AUSTENAA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Fagertunveien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34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888 667 342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HOLDING AS</a:t>
            </a:r>
          </a:p>
        </p:txBody>
      </p:sp>
    </p:spTree>
  </p:cSld>
  <p:clrMapOvr>
    <a:masterClrMapping xmlns:a="http://schemas.openxmlformats.org/drawingml/2006/main"/>
  </p:clrMapOvr>
</p:sld>
</file>