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4ba6643418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af86b5ee924d25"/>
  </p:sldMasterIdLst>
  <p:sldIdLst>
    <p:sldId xmlns:r="http://schemas.openxmlformats.org/officeDocument/2006/relationships" id="256" r:id="R1dbc2c5a95054963"/>
    <p:sldId xmlns:r="http://schemas.openxmlformats.org/officeDocument/2006/relationships" id="257" r:id="R2fe1bebb411d4709"/>
    <p:sldId xmlns:r="http://schemas.openxmlformats.org/officeDocument/2006/relationships" id="258" r:id="Rc07ee26b21264ab3"/>
    <p:sldId xmlns:r="http://schemas.openxmlformats.org/officeDocument/2006/relationships" id="259" r:id="R39263af9edc64546"/>
    <p:sldId xmlns:r="http://schemas.openxmlformats.org/officeDocument/2006/relationships" id="260" r:id="R836157802bed438e"/>
    <p:sldId xmlns:r="http://schemas.openxmlformats.org/officeDocument/2006/relationships" id="261" r:id="Ra3c6ad0f936e44d5"/>
    <p:sldId xmlns:r="http://schemas.openxmlformats.org/officeDocument/2006/relationships" id="262" r:id="Rb140c0eac91547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f86b5ee924d25" /><Relationship Type="http://schemas.openxmlformats.org/officeDocument/2006/relationships/slide" Target="/ppt/slides/slide1.xml" Id="R1dbc2c5a95054963" /><Relationship Type="http://schemas.openxmlformats.org/officeDocument/2006/relationships/slide" Target="/ppt/slides/slide2.xml" Id="R2fe1bebb411d4709" /><Relationship Type="http://schemas.openxmlformats.org/officeDocument/2006/relationships/slide" Target="/ppt/slides/slide3.xml" Id="Rc07ee26b21264ab3" /><Relationship Type="http://schemas.openxmlformats.org/officeDocument/2006/relationships/slide" Target="/ppt/slides/slide4.xml" Id="R39263af9edc64546" /><Relationship Type="http://schemas.openxmlformats.org/officeDocument/2006/relationships/slide" Target="/ppt/slides/slide5.xml" Id="R836157802bed438e" /><Relationship Type="http://schemas.openxmlformats.org/officeDocument/2006/relationships/slide" Target="/ppt/slides/slide6.xml" Id="Ra3c6ad0f936e44d5" /><Relationship Type="http://schemas.openxmlformats.org/officeDocument/2006/relationships/slide" Target="/ppt/slides/slide7.xml" Id="Rb140c0eac91547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9586429d945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d701f0cbd4455" /><Relationship Type="http://schemas.openxmlformats.org/officeDocument/2006/relationships/theme" Target="/ppt/slideMasters/theme/theme1.xml" Id="R1a026ec1260a40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fd701f0cbd44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60585766144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f0f2decc542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331bc4e114e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fbc39f9c04a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9455a96d548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08417d83f4a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2ddac5e9041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WALAKER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HOTELL AS ble etablert [år] og holder til i Solvorn.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26 428 201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60 814 837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OLE-HENRIK NITTER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Solvornvegen 324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6879 Solvorn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888 241 752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