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b3a2c825ab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6c3a229e384c4d"/>
  </p:sldMasterIdLst>
  <p:sldIdLst>
    <p:sldId xmlns:r="http://schemas.openxmlformats.org/officeDocument/2006/relationships" id="256" r:id="R93a38b9743cd4488"/>
    <p:sldId xmlns:r="http://schemas.openxmlformats.org/officeDocument/2006/relationships" id="257" r:id="R5856799ff1d84890"/>
    <p:sldId xmlns:r="http://schemas.openxmlformats.org/officeDocument/2006/relationships" id="258" r:id="Rb7e466e7680e46a9"/>
    <p:sldId xmlns:r="http://schemas.openxmlformats.org/officeDocument/2006/relationships" id="259" r:id="Rb221b5a936a04ed7"/>
    <p:sldId xmlns:r="http://schemas.openxmlformats.org/officeDocument/2006/relationships" id="260" r:id="R0d6d171c82ad408d"/>
    <p:sldId xmlns:r="http://schemas.openxmlformats.org/officeDocument/2006/relationships" id="261" r:id="R86b87f643a2e47bf"/>
    <p:sldId xmlns:r="http://schemas.openxmlformats.org/officeDocument/2006/relationships" id="262" r:id="R7e4bdceb6c39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c3a229e384c4d" /><Relationship Type="http://schemas.openxmlformats.org/officeDocument/2006/relationships/slide" Target="/ppt/slides/slide1.xml" Id="R93a38b9743cd4488" /><Relationship Type="http://schemas.openxmlformats.org/officeDocument/2006/relationships/slide" Target="/ppt/slides/slide2.xml" Id="R5856799ff1d84890" /><Relationship Type="http://schemas.openxmlformats.org/officeDocument/2006/relationships/slide" Target="/ppt/slides/slide3.xml" Id="Rb7e466e7680e46a9" /><Relationship Type="http://schemas.openxmlformats.org/officeDocument/2006/relationships/slide" Target="/ppt/slides/slide4.xml" Id="Rb221b5a936a04ed7" /><Relationship Type="http://schemas.openxmlformats.org/officeDocument/2006/relationships/slide" Target="/ppt/slides/slide5.xml" Id="R0d6d171c82ad408d" /><Relationship Type="http://schemas.openxmlformats.org/officeDocument/2006/relationships/slide" Target="/ppt/slides/slide6.xml" Id="R86b87f643a2e47bf" /><Relationship Type="http://schemas.openxmlformats.org/officeDocument/2006/relationships/slide" Target="/ppt/slides/slide7.xml" Id="R7e4bdceb6c39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620747bf9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816fee38d40c5" /><Relationship Type="http://schemas.openxmlformats.org/officeDocument/2006/relationships/theme" Target="/ppt/slideMasters/theme/theme1.xml" Id="Rf06943a199ad45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e816fee38d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2a4fa3eaa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7724d4413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c8207877b42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57817447943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d9f365023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c73119dd747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7ac94d46a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