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71c60bece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760ba40904228"/>
  </p:sldMasterIdLst>
  <p:sldIdLst>
    <p:sldId xmlns:r="http://schemas.openxmlformats.org/officeDocument/2006/relationships" id="256" r:id="Rbb711cca565c424a"/>
    <p:sldId xmlns:r="http://schemas.openxmlformats.org/officeDocument/2006/relationships" id="257" r:id="Ra4a8ef90be964ee4"/>
    <p:sldId xmlns:r="http://schemas.openxmlformats.org/officeDocument/2006/relationships" id="258" r:id="Rf25c7f07d5254a87"/>
    <p:sldId xmlns:r="http://schemas.openxmlformats.org/officeDocument/2006/relationships" id="259" r:id="R226b3f7c548a417e"/>
    <p:sldId xmlns:r="http://schemas.openxmlformats.org/officeDocument/2006/relationships" id="260" r:id="Rdaf2bd7b757c4797"/>
    <p:sldId xmlns:r="http://schemas.openxmlformats.org/officeDocument/2006/relationships" id="261" r:id="R32dd6e3847e04fb5"/>
    <p:sldId xmlns:r="http://schemas.openxmlformats.org/officeDocument/2006/relationships" id="262" r:id="Rb7a3e10c6151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760ba40904228" /><Relationship Type="http://schemas.openxmlformats.org/officeDocument/2006/relationships/slide" Target="/ppt/slides/slide1.xml" Id="Rbb711cca565c424a" /><Relationship Type="http://schemas.openxmlformats.org/officeDocument/2006/relationships/slide" Target="/ppt/slides/slide2.xml" Id="Ra4a8ef90be964ee4" /><Relationship Type="http://schemas.openxmlformats.org/officeDocument/2006/relationships/slide" Target="/ppt/slides/slide3.xml" Id="Rf25c7f07d5254a87" /><Relationship Type="http://schemas.openxmlformats.org/officeDocument/2006/relationships/slide" Target="/ppt/slides/slide4.xml" Id="R226b3f7c548a417e" /><Relationship Type="http://schemas.openxmlformats.org/officeDocument/2006/relationships/slide" Target="/ppt/slides/slide5.xml" Id="Rdaf2bd7b757c4797" /><Relationship Type="http://schemas.openxmlformats.org/officeDocument/2006/relationships/slide" Target="/ppt/slides/slide6.xml" Id="R32dd6e3847e04fb5" /><Relationship Type="http://schemas.openxmlformats.org/officeDocument/2006/relationships/slide" Target="/ppt/slides/slide7.xml" Id="Rb7a3e10c6151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1bc1a6f3ea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ca264d614e08" /><Relationship Type="http://schemas.openxmlformats.org/officeDocument/2006/relationships/theme" Target="/ppt/slideMasters/theme/theme1.xml" Id="R2ef3a2cb550d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eca264d61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470263180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e0be85934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850c280dc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bb336d50c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b442f0dd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639e7c442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34852c04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