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87e47b393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8b1487f5c4744"/>
  </p:sldMasterIdLst>
  <p:sldIdLst>
    <p:sldId xmlns:r="http://schemas.openxmlformats.org/officeDocument/2006/relationships" id="256" r:id="R92c0956e327d4f46"/>
    <p:sldId xmlns:r="http://schemas.openxmlformats.org/officeDocument/2006/relationships" id="257" r:id="R2228b3bb629442b6"/>
    <p:sldId xmlns:r="http://schemas.openxmlformats.org/officeDocument/2006/relationships" id="258" r:id="R6748c2a6ed4b4b7e"/>
    <p:sldId xmlns:r="http://schemas.openxmlformats.org/officeDocument/2006/relationships" id="259" r:id="R72e5f7c117e24159"/>
    <p:sldId xmlns:r="http://schemas.openxmlformats.org/officeDocument/2006/relationships" id="260" r:id="R064a0a3d028e4bdf"/>
    <p:sldId xmlns:r="http://schemas.openxmlformats.org/officeDocument/2006/relationships" id="261" r:id="R44c4a9024671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8b1487f5c4744" /><Relationship Type="http://schemas.openxmlformats.org/officeDocument/2006/relationships/slide" Target="/ppt/slides/slide1.xml" Id="R92c0956e327d4f46" /><Relationship Type="http://schemas.openxmlformats.org/officeDocument/2006/relationships/slide" Target="/ppt/slides/slide2.xml" Id="R2228b3bb629442b6" /><Relationship Type="http://schemas.openxmlformats.org/officeDocument/2006/relationships/slide" Target="/ppt/slides/slide3.xml" Id="R6748c2a6ed4b4b7e" /><Relationship Type="http://schemas.openxmlformats.org/officeDocument/2006/relationships/slide" Target="/ppt/slides/slide4.xml" Id="R72e5f7c117e24159" /><Relationship Type="http://schemas.openxmlformats.org/officeDocument/2006/relationships/slide" Target="/ppt/slides/slide5.xml" Id="R064a0a3d028e4bdf" /><Relationship Type="http://schemas.openxmlformats.org/officeDocument/2006/relationships/slide" Target="/ppt/slides/slide6.xml" Id="R44c4a9024671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a317c0a69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fbb348abe4f5b" /><Relationship Type="http://schemas.openxmlformats.org/officeDocument/2006/relationships/theme" Target="/ppt/slideMasters/theme/theme1.xml" Id="R1d63a101d21b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fbb348abe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387a94175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305a3b03f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32667f218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95662ae41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a09b05ff0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dc847b1c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