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39d171f9745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10f7312dd8449b"/>
  </p:sldMasterIdLst>
  <p:sldIdLst>
    <p:sldId xmlns:r="http://schemas.openxmlformats.org/officeDocument/2006/relationships" id="256" r:id="R002032423246413c"/>
    <p:sldId xmlns:r="http://schemas.openxmlformats.org/officeDocument/2006/relationships" id="257" r:id="Refa14628e2664515"/>
    <p:sldId xmlns:r="http://schemas.openxmlformats.org/officeDocument/2006/relationships" id="258" r:id="Rcc6dbb2915d7440b"/>
    <p:sldId xmlns:r="http://schemas.openxmlformats.org/officeDocument/2006/relationships" id="259" r:id="R1423e9ca366c4307"/>
    <p:sldId xmlns:r="http://schemas.openxmlformats.org/officeDocument/2006/relationships" id="260" r:id="R7f96692312c648f3"/>
    <p:sldId xmlns:r="http://schemas.openxmlformats.org/officeDocument/2006/relationships" id="261" r:id="R9432ccdba8e04983"/>
    <p:sldId xmlns:r="http://schemas.openxmlformats.org/officeDocument/2006/relationships" id="262" r:id="R5b89e2c0f65f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0f7312dd8449b" /><Relationship Type="http://schemas.openxmlformats.org/officeDocument/2006/relationships/slide" Target="/ppt/slides/slide1.xml" Id="R002032423246413c" /><Relationship Type="http://schemas.openxmlformats.org/officeDocument/2006/relationships/slide" Target="/ppt/slides/slide2.xml" Id="Refa14628e2664515" /><Relationship Type="http://schemas.openxmlformats.org/officeDocument/2006/relationships/slide" Target="/ppt/slides/slide3.xml" Id="Rcc6dbb2915d7440b" /><Relationship Type="http://schemas.openxmlformats.org/officeDocument/2006/relationships/slide" Target="/ppt/slides/slide4.xml" Id="R1423e9ca366c4307" /><Relationship Type="http://schemas.openxmlformats.org/officeDocument/2006/relationships/slide" Target="/ppt/slides/slide5.xml" Id="R7f96692312c648f3" /><Relationship Type="http://schemas.openxmlformats.org/officeDocument/2006/relationships/slide" Target="/ppt/slides/slide6.xml" Id="R9432ccdba8e04983" /><Relationship Type="http://schemas.openxmlformats.org/officeDocument/2006/relationships/slide" Target="/ppt/slides/slide7.xml" Id="R5b89e2c0f65f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399cd293d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8aa707f2c4ed4" /><Relationship Type="http://schemas.openxmlformats.org/officeDocument/2006/relationships/theme" Target="/ppt/slideMasters/theme/theme1.xml" Id="Rc82b0c2305da48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98aa707f2c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dceb07ed040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908074fca4c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2ad66ae1549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a102cee45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07b4d6cd04e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6309c04f546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91c0633144f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HOLDING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7 589 496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7 720 092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JAKOB ENGER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LYSAKER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HAUGERUD VOLDEN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post@bacus.no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888 023 852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