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929a521ba041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9b98cc81904827"/>
  </p:sldMasterIdLst>
  <p:sldIdLst>
    <p:sldId xmlns:r="http://schemas.openxmlformats.org/officeDocument/2006/relationships" id="256" r:id="R907eff85b3c14f48"/>
    <p:sldId xmlns:r="http://schemas.openxmlformats.org/officeDocument/2006/relationships" id="257" r:id="R69e85132776945fd"/>
    <p:sldId xmlns:r="http://schemas.openxmlformats.org/officeDocument/2006/relationships" id="258" r:id="R007a24374dbd4823"/>
    <p:sldId xmlns:r="http://schemas.openxmlformats.org/officeDocument/2006/relationships" id="259" r:id="R2e1a1ec604e04490"/>
    <p:sldId xmlns:r="http://schemas.openxmlformats.org/officeDocument/2006/relationships" id="260" r:id="Re95d7a245ba84b62"/>
    <p:sldId xmlns:r="http://schemas.openxmlformats.org/officeDocument/2006/relationships" id="261" r:id="Rb9ff585e339742a2"/>
    <p:sldId xmlns:r="http://schemas.openxmlformats.org/officeDocument/2006/relationships" id="262" r:id="Rc95f286199e04f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9b98cc81904827" /><Relationship Type="http://schemas.openxmlformats.org/officeDocument/2006/relationships/slide" Target="/ppt/slides/slide1.xml" Id="R907eff85b3c14f48" /><Relationship Type="http://schemas.openxmlformats.org/officeDocument/2006/relationships/slide" Target="/ppt/slides/slide2.xml" Id="R69e85132776945fd" /><Relationship Type="http://schemas.openxmlformats.org/officeDocument/2006/relationships/slide" Target="/ppt/slides/slide3.xml" Id="R007a24374dbd4823" /><Relationship Type="http://schemas.openxmlformats.org/officeDocument/2006/relationships/slide" Target="/ppt/slides/slide4.xml" Id="R2e1a1ec604e04490" /><Relationship Type="http://schemas.openxmlformats.org/officeDocument/2006/relationships/slide" Target="/ppt/slides/slide5.xml" Id="Re95d7a245ba84b62" /><Relationship Type="http://schemas.openxmlformats.org/officeDocument/2006/relationships/slide" Target="/ppt/slides/slide6.xml" Id="Rb9ff585e339742a2" /><Relationship Type="http://schemas.openxmlformats.org/officeDocument/2006/relationships/slide" Target="/ppt/slides/slide7.xml" Id="Rc95f286199e04f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53c0794bd04d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d319d56264c9b" /><Relationship Type="http://schemas.openxmlformats.org/officeDocument/2006/relationships/theme" Target="/ppt/slideMasters/theme/theme1.xml" Id="Rccfc0524e55944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bd319d56264c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13d6db42848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da0c3770347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1b77c01814b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5fdba8f874e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107f7c24042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4e8300b454d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fb2ac706048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VIGMOSTAD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VIGMOSTAD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VIGMOSTAD INVEST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VIGMOSTAD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VIGMOSTAD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VIGMOSTAD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−89 783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4 781 384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6 087 615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VIGMOSTAD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SIGURD SPILLING VIGMOSTAD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VIGMOSTAD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Middelfarts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4514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887 655 332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VIGMOSTAD INVEST AS</a:t>
            </a:r>
          </a:p>
        </p:txBody>
      </p:sp>
    </p:spTree>
  </p:cSld>
  <p:clrMapOvr>
    <a:masterClrMapping xmlns:a="http://schemas.openxmlformats.org/drawingml/2006/main"/>
  </p:clrMapOvr>
</p:sld>
</file>