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04261cad0d4c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626b884eeb4a73"/>
  </p:sldMasterIdLst>
  <p:sldIdLst>
    <p:sldId xmlns:r="http://schemas.openxmlformats.org/officeDocument/2006/relationships" id="256" r:id="R259d7e55953946a1"/>
    <p:sldId xmlns:r="http://schemas.openxmlformats.org/officeDocument/2006/relationships" id="257" r:id="R7ddf1e11a2ea4659"/>
    <p:sldId xmlns:r="http://schemas.openxmlformats.org/officeDocument/2006/relationships" id="258" r:id="R648a74a2908144ac"/>
    <p:sldId xmlns:r="http://schemas.openxmlformats.org/officeDocument/2006/relationships" id="259" r:id="R70c701a262a24e6f"/>
    <p:sldId xmlns:r="http://schemas.openxmlformats.org/officeDocument/2006/relationships" id="260" r:id="R99f393b7b72841b1"/>
    <p:sldId xmlns:r="http://schemas.openxmlformats.org/officeDocument/2006/relationships" id="261" r:id="R521a276f93eb418a"/>
    <p:sldId xmlns:r="http://schemas.openxmlformats.org/officeDocument/2006/relationships" id="262" r:id="R106785ab3d5443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626b884eeb4a73" /><Relationship Type="http://schemas.openxmlformats.org/officeDocument/2006/relationships/slide" Target="/ppt/slides/slide1.xml" Id="R259d7e55953946a1" /><Relationship Type="http://schemas.openxmlformats.org/officeDocument/2006/relationships/slide" Target="/ppt/slides/slide2.xml" Id="R7ddf1e11a2ea4659" /><Relationship Type="http://schemas.openxmlformats.org/officeDocument/2006/relationships/slide" Target="/ppt/slides/slide3.xml" Id="R648a74a2908144ac" /><Relationship Type="http://schemas.openxmlformats.org/officeDocument/2006/relationships/slide" Target="/ppt/slides/slide4.xml" Id="R70c701a262a24e6f" /><Relationship Type="http://schemas.openxmlformats.org/officeDocument/2006/relationships/slide" Target="/ppt/slides/slide5.xml" Id="R99f393b7b72841b1" /><Relationship Type="http://schemas.openxmlformats.org/officeDocument/2006/relationships/slide" Target="/ppt/slides/slide6.xml" Id="R521a276f93eb418a" /><Relationship Type="http://schemas.openxmlformats.org/officeDocument/2006/relationships/slide" Target="/ppt/slides/slide7.xml" Id="R106785ab3d5443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5f853467d943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09c2199984890" /><Relationship Type="http://schemas.openxmlformats.org/officeDocument/2006/relationships/theme" Target="/ppt/slideMasters/theme/theme1.xml" Id="Rb3fe9ef0425243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e09c21999848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118aa3bbf4d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486c3f1d347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0a63ddb3a4e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d2d7cb28743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91324f6f14a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b9e354e6146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955f34b974e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EMKAY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EMKAY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−598 884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19 742 375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148 443 523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148 513 057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MUNTHE TRYGVE PREBEN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887 544 972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EMKAY INVEST AS</a:t>
            </a:r>
          </a:p>
        </p:txBody>
      </p:sp>
    </p:spTree>
  </p:cSld>
  <p:clrMapOvr>
    <a:masterClrMapping xmlns:a="http://schemas.openxmlformats.org/drawingml/2006/main"/>
  </p:clrMapOvr>
</p:sld>
</file>