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6026f1008794e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693cbf5286649c0"/>
  </p:sldMasterIdLst>
  <p:sldIdLst>
    <p:sldId xmlns:r="http://schemas.openxmlformats.org/officeDocument/2006/relationships" id="256" r:id="R97173c9fa1c84acf"/>
    <p:sldId xmlns:r="http://schemas.openxmlformats.org/officeDocument/2006/relationships" id="257" r:id="R8559747c9fba4a10"/>
    <p:sldId xmlns:r="http://schemas.openxmlformats.org/officeDocument/2006/relationships" id="258" r:id="R7f640879c80e4baf"/>
    <p:sldId xmlns:r="http://schemas.openxmlformats.org/officeDocument/2006/relationships" id="259" r:id="Ra92aa3398e2243bc"/>
    <p:sldId xmlns:r="http://schemas.openxmlformats.org/officeDocument/2006/relationships" id="260" r:id="R6bf7eb6bff6c4c35"/>
    <p:sldId xmlns:r="http://schemas.openxmlformats.org/officeDocument/2006/relationships" id="261" r:id="R2af563d5b6344c8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93cbf5286649c0" /><Relationship Type="http://schemas.openxmlformats.org/officeDocument/2006/relationships/slide" Target="/ppt/slides/slide1.xml" Id="R97173c9fa1c84acf" /><Relationship Type="http://schemas.openxmlformats.org/officeDocument/2006/relationships/slide" Target="/ppt/slides/slide2.xml" Id="R8559747c9fba4a10" /><Relationship Type="http://schemas.openxmlformats.org/officeDocument/2006/relationships/slide" Target="/ppt/slides/slide3.xml" Id="R7f640879c80e4baf" /><Relationship Type="http://schemas.openxmlformats.org/officeDocument/2006/relationships/slide" Target="/ppt/slides/slide4.xml" Id="Ra92aa3398e2243bc" /><Relationship Type="http://schemas.openxmlformats.org/officeDocument/2006/relationships/slide" Target="/ppt/slides/slide5.xml" Id="R6bf7eb6bff6c4c35" /><Relationship Type="http://schemas.openxmlformats.org/officeDocument/2006/relationships/slide" Target="/ppt/slides/slide6.xml" Id="R2af563d5b6344c8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45b7ad3f494a9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6abbeeaedf4f24" /><Relationship Type="http://schemas.openxmlformats.org/officeDocument/2006/relationships/theme" Target="/ppt/slideMasters/theme/theme1.xml" Id="R10f509b88c284bc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c6abbeeaedf4f2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c922127e88499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d204f0f62a435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66663d37b0405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dbd61389984a2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66b8fd8c404d9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d4d5b73f45485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EMKAY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EMKAY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EMKAY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EMKAY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EMKAY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EMKAY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Drammensveien 88B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887 544 972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EMKAY INVEST AS</a:t>
            </a:r>
          </a:p>
        </p:txBody>
      </p:sp>
    </p:spTree>
  </p:cSld>
  <p:clrMapOvr>
    <a:masterClrMapping xmlns:a="http://schemas.openxmlformats.org/drawingml/2006/main"/>
  </p:clrMapOvr>
</p:sld>
</file>