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932fba07a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9f620771d4e3e"/>
  </p:sldMasterIdLst>
  <p:sldIdLst>
    <p:sldId xmlns:r="http://schemas.openxmlformats.org/officeDocument/2006/relationships" id="256" r:id="R98dd566a8d3841fc"/>
    <p:sldId xmlns:r="http://schemas.openxmlformats.org/officeDocument/2006/relationships" id="257" r:id="Rd814101405ba4f08"/>
    <p:sldId xmlns:r="http://schemas.openxmlformats.org/officeDocument/2006/relationships" id="258" r:id="R18dbf32aa49b4600"/>
    <p:sldId xmlns:r="http://schemas.openxmlformats.org/officeDocument/2006/relationships" id="259" r:id="R2ede08b8bdaf428b"/>
    <p:sldId xmlns:r="http://schemas.openxmlformats.org/officeDocument/2006/relationships" id="260" r:id="Rcbd50cfe13c94f1d"/>
    <p:sldId xmlns:r="http://schemas.openxmlformats.org/officeDocument/2006/relationships" id="261" r:id="Rc16be77977f74be1"/>
    <p:sldId xmlns:r="http://schemas.openxmlformats.org/officeDocument/2006/relationships" id="262" r:id="R7e7aafc44be5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9f620771d4e3e" /><Relationship Type="http://schemas.openxmlformats.org/officeDocument/2006/relationships/slide" Target="/ppt/slides/slide1.xml" Id="R98dd566a8d3841fc" /><Relationship Type="http://schemas.openxmlformats.org/officeDocument/2006/relationships/slide" Target="/ppt/slides/slide2.xml" Id="Rd814101405ba4f08" /><Relationship Type="http://schemas.openxmlformats.org/officeDocument/2006/relationships/slide" Target="/ppt/slides/slide3.xml" Id="R18dbf32aa49b4600" /><Relationship Type="http://schemas.openxmlformats.org/officeDocument/2006/relationships/slide" Target="/ppt/slides/slide4.xml" Id="R2ede08b8bdaf428b" /><Relationship Type="http://schemas.openxmlformats.org/officeDocument/2006/relationships/slide" Target="/ppt/slides/slide5.xml" Id="Rcbd50cfe13c94f1d" /><Relationship Type="http://schemas.openxmlformats.org/officeDocument/2006/relationships/slide" Target="/ppt/slides/slide6.xml" Id="Rc16be77977f74be1" /><Relationship Type="http://schemas.openxmlformats.org/officeDocument/2006/relationships/slide" Target="/ppt/slides/slide7.xml" Id="R7e7aafc44be5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65bbf9cb7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fe29ebbe4405" /><Relationship Type="http://schemas.openxmlformats.org/officeDocument/2006/relationships/theme" Target="/ppt/slideMasters/theme/theme1.xml" Id="R4590dd3b82fa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bfe29ebbe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0d1e3fda1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f8e64d1b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46ec194e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327a8883c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6c52dbd6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63a46fe4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ae9723bfc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EIVIND STÄRK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STÄRK GURRICH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 STÄRK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