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64b966047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9e687e1db486a"/>
  </p:sldMasterIdLst>
  <p:sldIdLst>
    <p:sldId xmlns:r="http://schemas.openxmlformats.org/officeDocument/2006/relationships" id="256" r:id="Rb1feccedd1a04786"/>
    <p:sldId xmlns:r="http://schemas.openxmlformats.org/officeDocument/2006/relationships" id="257" r:id="R116dc5b6cc104db2"/>
    <p:sldId xmlns:r="http://schemas.openxmlformats.org/officeDocument/2006/relationships" id="258" r:id="Rbbdab795de8d4205"/>
    <p:sldId xmlns:r="http://schemas.openxmlformats.org/officeDocument/2006/relationships" id="259" r:id="R87aa8c215a774e7e"/>
    <p:sldId xmlns:r="http://schemas.openxmlformats.org/officeDocument/2006/relationships" id="260" r:id="R5d77672c75c4469b"/>
    <p:sldId xmlns:r="http://schemas.openxmlformats.org/officeDocument/2006/relationships" id="261" r:id="R4cf533e96242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9e687e1db486a" /><Relationship Type="http://schemas.openxmlformats.org/officeDocument/2006/relationships/slide" Target="/ppt/slides/slide1.xml" Id="Rb1feccedd1a04786" /><Relationship Type="http://schemas.openxmlformats.org/officeDocument/2006/relationships/slide" Target="/ppt/slides/slide2.xml" Id="R116dc5b6cc104db2" /><Relationship Type="http://schemas.openxmlformats.org/officeDocument/2006/relationships/slide" Target="/ppt/slides/slide3.xml" Id="Rbbdab795de8d4205" /><Relationship Type="http://schemas.openxmlformats.org/officeDocument/2006/relationships/slide" Target="/ppt/slides/slide4.xml" Id="R87aa8c215a774e7e" /><Relationship Type="http://schemas.openxmlformats.org/officeDocument/2006/relationships/slide" Target="/ppt/slides/slide5.xml" Id="R5d77672c75c4469b" /><Relationship Type="http://schemas.openxmlformats.org/officeDocument/2006/relationships/slide" Target="/ppt/slides/slide6.xml" Id="R4cf533e96242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42c42be7f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8a08158e94be1" /><Relationship Type="http://schemas.openxmlformats.org/officeDocument/2006/relationships/theme" Target="/ppt/slideMasters/theme/theme1.xml" Id="Rfa72656d733d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8a08158e9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1c6f1d7e7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b5db9b0e440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41ca7a70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3f1fd2f5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ecc671fcb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11bc8101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GOSSA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3772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887 420 122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