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ec3137fb2244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7279d7f86540fb"/>
  </p:sldMasterIdLst>
  <p:sldIdLst>
    <p:sldId xmlns:r="http://schemas.openxmlformats.org/officeDocument/2006/relationships" id="256" r:id="Rca112a46f4f542fd"/>
    <p:sldId xmlns:r="http://schemas.openxmlformats.org/officeDocument/2006/relationships" id="257" r:id="R124a72c77a114daf"/>
    <p:sldId xmlns:r="http://schemas.openxmlformats.org/officeDocument/2006/relationships" id="258" r:id="Re4f65c9eaf38471b"/>
    <p:sldId xmlns:r="http://schemas.openxmlformats.org/officeDocument/2006/relationships" id="259" r:id="R60c90778c89b4505"/>
    <p:sldId xmlns:r="http://schemas.openxmlformats.org/officeDocument/2006/relationships" id="260" r:id="R6ac96179ca4f49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7279d7f86540fb" /><Relationship Type="http://schemas.openxmlformats.org/officeDocument/2006/relationships/slide" Target="/ppt/slides/slide1.xml" Id="Rca112a46f4f542fd" /><Relationship Type="http://schemas.openxmlformats.org/officeDocument/2006/relationships/slide" Target="/ppt/slides/slide2.xml" Id="R124a72c77a114daf" /><Relationship Type="http://schemas.openxmlformats.org/officeDocument/2006/relationships/slide" Target="/ppt/slides/slide3.xml" Id="Re4f65c9eaf38471b" /><Relationship Type="http://schemas.openxmlformats.org/officeDocument/2006/relationships/slide" Target="/ppt/slides/slide4.xml" Id="R60c90778c89b4505" /><Relationship Type="http://schemas.openxmlformats.org/officeDocument/2006/relationships/slide" Target="/ppt/slides/slide5.xml" Id="R6ac96179ca4f49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f2279635434f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6e64bfd9bc4207" /><Relationship Type="http://schemas.openxmlformats.org/officeDocument/2006/relationships/theme" Target="/ppt/slideMasters/theme/theme1.xml" Id="Rfd21e074c11247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6e64bfd9bc42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806e52af146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ebd7a1c2345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94f8f8ea540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0c9933f2049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a957f6cd141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 KARMØY SJØMANNSFORENING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KARMØY SJØMANNSFORENING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 KARMØY SJØMANNSFORENING ble etablert [år] og holder til i Åkrehamn.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KARMØY SJØMANNSFORENING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KARMØY SJØMANNSFORENING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KARMØY SJØMANNSFORENING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Sjøenodden 54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4270 Åkrehamn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post@vestks.no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vestks.no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887 417 822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 KARMØY SJØMANNSFORENING</a:t>
            </a:r>
          </a:p>
        </p:txBody>
      </p:sp>
    </p:spTree>
  </p:cSld>
  <p:clrMapOvr>
    <a:masterClrMapping xmlns:a="http://schemas.openxmlformats.org/drawingml/2006/main"/>
  </p:clrMapOvr>
</p:sld>
</file>