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556c0c706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ae6b5dbeb4cfc"/>
  </p:sldMasterIdLst>
  <p:sldIdLst>
    <p:sldId xmlns:r="http://schemas.openxmlformats.org/officeDocument/2006/relationships" id="256" r:id="Rce87e2b7864842af"/>
    <p:sldId xmlns:r="http://schemas.openxmlformats.org/officeDocument/2006/relationships" id="257" r:id="R4b7a7175cd324dd6"/>
    <p:sldId xmlns:r="http://schemas.openxmlformats.org/officeDocument/2006/relationships" id="258" r:id="R7f29e47f55d2467a"/>
    <p:sldId xmlns:r="http://schemas.openxmlformats.org/officeDocument/2006/relationships" id="259" r:id="Rafff8abc317f4614"/>
    <p:sldId xmlns:r="http://schemas.openxmlformats.org/officeDocument/2006/relationships" id="260" r:id="Rf4c3c763801b481f"/>
    <p:sldId xmlns:r="http://schemas.openxmlformats.org/officeDocument/2006/relationships" id="261" r:id="Read08538bc6448bf"/>
    <p:sldId xmlns:r="http://schemas.openxmlformats.org/officeDocument/2006/relationships" id="262" r:id="Rf805255563d9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ae6b5dbeb4cfc" /><Relationship Type="http://schemas.openxmlformats.org/officeDocument/2006/relationships/slide" Target="/ppt/slides/slide1.xml" Id="Rce87e2b7864842af" /><Relationship Type="http://schemas.openxmlformats.org/officeDocument/2006/relationships/slide" Target="/ppt/slides/slide2.xml" Id="R4b7a7175cd324dd6" /><Relationship Type="http://schemas.openxmlformats.org/officeDocument/2006/relationships/slide" Target="/ppt/slides/slide3.xml" Id="R7f29e47f55d2467a" /><Relationship Type="http://schemas.openxmlformats.org/officeDocument/2006/relationships/slide" Target="/ppt/slides/slide4.xml" Id="Rafff8abc317f4614" /><Relationship Type="http://schemas.openxmlformats.org/officeDocument/2006/relationships/slide" Target="/ppt/slides/slide5.xml" Id="Rf4c3c763801b481f" /><Relationship Type="http://schemas.openxmlformats.org/officeDocument/2006/relationships/slide" Target="/ppt/slides/slide6.xml" Id="Read08538bc6448bf" /><Relationship Type="http://schemas.openxmlformats.org/officeDocument/2006/relationships/slide" Target="/ppt/slides/slide7.xml" Id="Rf805255563d9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1fdee4ade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fff933cc4575" /><Relationship Type="http://schemas.openxmlformats.org/officeDocument/2006/relationships/theme" Target="/ppt/slideMasters/theme/theme1.xml" Id="R6cd84f915325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1fff933cc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32f836ee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2a16cf49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b3b17f0c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0612445d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b660b573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326a646b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34d63040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