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a222670a62451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56460328bcb47e8"/>
  </p:sldMasterIdLst>
  <p:sldIdLst>
    <p:sldId xmlns:r="http://schemas.openxmlformats.org/officeDocument/2006/relationships" id="256" r:id="Re72135577dc14e8e"/>
    <p:sldId xmlns:r="http://schemas.openxmlformats.org/officeDocument/2006/relationships" id="257" r:id="Rf7d4e196e60f49f6"/>
    <p:sldId xmlns:r="http://schemas.openxmlformats.org/officeDocument/2006/relationships" id="258" r:id="Ra20bebe81f9342d4"/>
    <p:sldId xmlns:r="http://schemas.openxmlformats.org/officeDocument/2006/relationships" id="259" r:id="R0f07fcd993a24386"/>
    <p:sldId xmlns:r="http://schemas.openxmlformats.org/officeDocument/2006/relationships" id="260" r:id="R515e113a1f374fd1"/>
    <p:sldId xmlns:r="http://schemas.openxmlformats.org/officeDocument/2006/relationships" id="261" r:id="Rd03ac51d95c24158"/>
    <p:sldId xmlns:r="http://schemas.openxmlformats.org/officeDocument/2006/relationships" id="262" r:id="Rc22af855a421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56460328bcb47e8" /><Relationship Type="http://schemas.openxmlformats.org/officeDocument/2006/relationships/slide" Target="/ppt/slides/slide1.xml" Id="Re72135577dc14e8e" /><Relationship Type="http://schemas.openxmlformats.org/officeDocument/2006/relationships/slide" Target="/ppt/slides/slide2.xml" Id="Rf7d4e196e60f49f6" /><Relationship Type="http://schemas.openxmlformats.org/officeDocument/2006/relationships/slide" Target="/ppt/slides/slide3.xml" Id="Ra20bebe81f9342d4" /><Relationship Type="http://schemas.openxmlformats.org/officeDocument/2006/relationships/slide" Target="/ppt/slides/slide4.xml" Id="R0f07fcd993a24386" /><Relationship Type="http://schemas.openxmlformats.org/officeDocument/2006/relationships/slide" Target="/ppt/slides/slide5.xml" Id="R515e113a1f374fd1" /><Relationship Type="http://schemas.openxmlformats.org/officeDocument/2006/relationships/slide" Target="/ppt/slides/slide6.xml" Id="Rd03ac51d95c24158" /><Relationship Type="http://schemas.openxmlformats.org/officeDocument/2006/relationships/slide" Target="/ppt/slides/slide7.xml" Id="Rc22af855a421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3821669e2649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df3362e2f64eee" /><Relationship Type="http://schemas.openxmlformats.org/officeDocument/2006/relationships/theme" Target="/ppt/slideMasters/theme/theme1.xml" Id="R023b81002f7b41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3df3362e2f64ee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fe3b58bb9245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362992459b46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9851c511437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0e6617988547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639fb293f24d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5ff3198eca45b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bb6e7d0eb49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ALSAKER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ALSAKER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−4 256 766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326 156 206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756 125 808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1 673 335 067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99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Flakkavågsvegen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887 259 682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ALSAKER AS</a:t>
            </a:r>
          </a:p>
        </p:txBody>
      </p:sp>
    </p:spTree>
  </p:cSld>
  <p:clrMapOvr>
    <a:masterClrMapping xmlns:a="http://schemas.openxmlformats.org/drawingml/2006/main"/>
  </p:clrMapOvr>
</p:sld>
</file>