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c2f1b6845645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d2757f96104adc"/>
  </p:sldMasterIdLst>
  <p:sldIdLst>
    <p:sldId xmlns:r="http://schemas.openxmlformats.org/officeDocument/2006/relationships" id="256" r:id="R34a34b7bd449475c"/>
    <p:sldId xmlns:r="http://schemas.openxmlformats.org/officeDocument/2006/relationships" id="257" r:id="R9493ab3eee4642ca"/>
    <p:sldId xmlns:r="http://schemas.openxmlformats.org/officeDocument/2006/relationships" id="258" r:id="Rb76cd109e8964d3d"/>
    <p:sldId xmlns:r="http://schemas.openxmlformats.org/officeDocument/2006/relationships" id="259" r:id="Ra7f53e73a2ed466f"/>
    <p:sldId xmlns:r="http://schemas.openxmlformats.org/officeDocument/2006/relationships" id="260" r:id="R7a015730bec342b4"/>
    <p:sldId xmlns:r="http://schemas.openxmlformats.org/officeDocument/2006/relationships" id="261" r:id="R67aee735a3734f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d2757f96104adc" /><Relationship Type="http://schemas.openxmlformats.org/officeDocument/2006/relationships/slide" Target="/ppt/slides/slide1.xml" Id="R34a34b7bd449475c" /><Relationship Type="http://schemas.openxmlformats.org/officeDocument/2006/relationships/slide" Target="/ppt/slides/slide2.xml" Id="R9493ab3eee4642ca" /><Relationship Type="http://schemas.openxmlformats.org/officeDocument/2006/relationships/slide" Target="/ppt/slides/slide3.xml" Id="Rb76cd109e8964d3d" /><Relationship Type="http://schemas.openxmlformats.org/officeDocument/2006/relationships/slide" Target="/ppt/slides/slide4.xml" Id="Ra7f53e73a2ed466f" /><Relationship Type="http://schemas.openxmlformats.org/officeDocument/2006/relationships/slide" Target="/ppt/slides/slide5.xml" Id="R7a015730bec342b4" /><Relationship Type="http://schemas.openxmlformats.org/officeDocument/2006/relationships/slide" Target="/ppt/slides/slide6.xml" Id="R67aee735a3734f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5be7c5ebdb45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dbdb23a3f436a" /><Relationship Type="http://schemas.openxmlformats.org/officeDocument/2006/relationships/theme" Target="/ppt/slideMasters/theme/theme1.xml" Id="R218c5bbf3a754d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8dbdb23a3f43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cb0a4d8e842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bdc5b655740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aea327f0d4c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dde56cc6742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7458910704c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062f8052b48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REVISJON IKS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52 685 136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−3 978 362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−2 895 424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21 139 710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47 117 981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Strandkaien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post@rogaland-revisjon.no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www.rogaland-revisjon.no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887 052 832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