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ecd06ae54240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812a9121cb4570"/>
  </p:sldMasterIdLst>
  <p:sldIdLst>
    <p:sldId xmlns:r="http://schemas.openxmlformats.org/officeDocument/2006/relationships" id="256" r:id="R9ebc1fde83184c13"/>
    <p:sldId xmlns:r="http://schemas.openxmlformats.org/officeDocument/2006/relationships" id="257" r:id="R0676d438a8d64330"/>
    <p:sldId xmlns:r="http://schemas.openxmlformats.org/officeDocument/2006/relationships" id="258" r:id="Rfc5b9f164a3b4fd3"/>
    <p:sldId xmlns:r="http://schemas.openxmlformats.org/officeDocument/2006/relationships" id="259" r:id="Radbd6a7f96fc4797"/>
    <p:sldId xmlns:r="http://schemas.openxmlformats.org/officeDocument/2006/relationships" id="260" r:id="Rcf43a3b237c74434"/>
    <p:sldId xmlns:r="http://schemas.openxmlformats.org/officeDocument/2006/relationships" id="261" r:id="Re26677fe61c44b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12a9121cb4570" /><Relationship Type="http://schemas.openxmlformats.org/officeDocument/2006/relationships/slide" Target="/ppt/slides/slide1.xml" Id="R9ebc1fde83184c13" /><Relationship Type="http://schemas.openxmlformats.org/officeDocument/2006/relationships/slide" Target="/ppt/slides/slide2.xml" Id="R0676d438a8d64330" /><Relationship Type="http://schemas.openxmlformats.org/officeDocument/2006/relationships/slide" Target="/ppt/slides/slide3.xml" Id="Rfc5b9f164a3b4fd3" /><Relationship Type="http://schemas.openxmlformats.org/officeDocument/2006/relationships/slide" Target="/ppt/slides/slide4.xml" Id="Radbd6a7f96fc4797" /><Relationship Type="http://schemas.openxmlformats.org/officeDocument/2006/relationships/slide" Target="/ppt/slides/slide5.xml" Id="Rcf43a3b237c74434" /><Relationship Type="http://schemas.openxmlformats.org/officeDocument/2006/relationships/slide" Target="/ppt/slides/slide6.xml" Id="Re26677fe61c44b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f3fd37f9aa48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5f1dce25f4566" /><Relationship Type="http://schemas.openxmlformats.org/officeDocument/2006/relationships/theme" Target="/ppt/slideMasters/theme/theme1.xml" Id="R936f2d2a4c064c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45f1dce25f45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aa37f95fe45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f5bd419b046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d89fa090844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23881385747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f7223380e4b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4b9e023e840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post@rogaland-revisjon.no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www.rogaland-revisjon.no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887 052 832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